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7"/>
  </p:notesMasterIdLst>
  <p:handoutMasterIdLst>
    <p:handoutMasterId r:id="rId18"/>
  </p:handoutMasterIdLst>
  <p:sldIdLst>
    <p:sldId id="256" r:id="rId2"/>
    <p:sldId id="257" r:id="rId3"/>
    <p:sldId id="259" r:id="rId4"/>
    <p:sldId id="266" r:id="rId5"/>
    <p:sldId id="267" r:id="rId6"/>
    <p:sldId id="268" r:id="rId7"/>
    <p:sldId id="271" r:id="rId8"/>
    <p:sldId id="269" r:id="rId9"/>
    <p:sldId id="272" r:id="rId10"/>
    <p:sldId id="273" r:id="rId11"/>
    <p:sldId id="274" r:id="rId12"/>
    <p:sldId id="275" r:id="rId13"/>
    <p:sldId id="276" r:id="rId14"/>
    <p:sldId id="277" r:id="rId15"/>
    <p:sldId id="279"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ick Beaucage" initials="YB" lastIdx="1" clrIdx="0">
    <p:extLst>
      <p:ext uri="{19B8F6BF-5375-455C-9EA6-DF929625EA0E}">
        <p15:presenceInfo xmlns:p15="http://schemas.microsoft.com/office/powerpoint/2012/main" userId="Yanick Beaucag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D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1"/>
    <p:restoredTop sz="75000" autoAdjust="0"/>
  </p:normalViewPr>
  <p:slideViewPr>
    <p:cSldViewPr snapToGrid="0" snapToObjects="1">
      <p:cViewPr varScale="1">
        <p:scale>
          <a:sx n="99" d="100"/>
          <a:sy n="99" d="100"/>
        </p:scale>
        <p:origin x="888" y="102"/>
      </p:cViewPr>
      <p:guideLst/>
    </p:cSldViewPr>
  </p:slideViewPr>
  <p:notesTextViewPr>
    <p:cViewPr>
      <p:scale>
        <a:sx n="1" d="1"/>
        <a:sy n="1" d="1"/>
      </p:scale>
      <p:origin x="0" y="0"/>
    </p:cViewPr>
  </p:notesTextViewPr>
  <p:notesViewPr>
    <p:cSldViewPr snapToGrid="0" snapToObjects="1">
      <p:cViewPr varScale="1">
        <p:scale>
          <a:sx n="104" d="100"/>
          <a:sy n="104" d="100"/>
        </p:scale>
        <p:origin x="292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28T22:12:48.299"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838A11-BD65-9541-8771-00C2810648E8}"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fr-FR"/>
        </a:p>
      </dgm:t>
    </dgm:pt>
    <dgm:pt modelId="{51AF2DE1-071B-A647-AB5C-542C4C9DF9C6}">
      <dgm:prSet/>
      <dgm:spPr/>
      <dgm:t>
        <a:bodyPr/>
        <a:lstStyle/>
        <a:p>
          <a:r>
            <a:rPr lang="en-CA" dirty="0"/>
            <a:t>Data Science Centre of Excellence</a:t>
          </a:r>
          <a:endParaRPr lang="fr-CA" dirty="0"/>
        </a:p>
      </dgm:t>
    </dgm:pt>
    <dgm:pt modelId="{82D2CA0F-0BF0-184E-8CD4-199E344543AD}" type="parTrans" cxnId="{CBC6492F-113F-7043-8647-64BE31C0928B}">
      <dgm:prSet/>
      <dgm:spPr/>
      <dgm:t>
        <a:bodyPr/>
        <a:lstStyle/>
        <a:p>
          <a:endParaRPr lang="fr-FR"/>
        </a:p>
      </dgm:t>
    </dgm:pt>
    <dgm:pt modelId="{7404A07F-866A-1F47-8821-A07EC4628181}" type="sibTrans" cxnId="{CBC6492F-113F-7043-8647-64BE31C0928B}">
      <dgm:prSet/>
      <dgm:spPr/>
      <dgm:t>
        <a:bodyPr/>
        <a:lstStyle/>
        <a:p>
          <a:endParaRPr lang="fr-FR"/>
        </a:p>
      </dgm:t>
    </dgm:pt>
    <dgm:pt modelId="{F69FBA5D-DF49-3B4F-85DF-63CF45F74E1E}" type="pres">
      <dgm:prSet presAssocID="{C3838A11-BD65-9541-8771-00C2810648E8}" presName="Name0" presStyleCnt="0">
        <dgm:presLayoutVars>
          <dgm:chMax val="7"/>
          <dgm:dir/>
          <dgm:animLvl val="lvl"/>
          <dgm:resizeHandles val="exact"/>
        </dgm:presLayoutVars>
      </dgm:prSet>
      <dgm:spPr/>
      <dgm:t>
        <a:bodyPr/>
        <a:lstStyle/>
        <a:p>
          <a:endParaRPr lang="fr-CA"/>
        </a:p>
      </dgm:t>
    </dgm:pt>
    <dgm:pt modelId="{8EC7B3DD-2DEC-A24E-B495-E9F4128E8FA3}" type="pres">
      <dgm:prSet presAssocID="{51AF2DE1-071B-A647-AB5C-542C4C9DF9C6}" presName="circle1" presStyleLbl="node1" presStyleIdx="0" presStyleCnt="1"/>
      <dgm:spPr/>
    </dgm:pt>
    <dgm:pt modelId="{16BC3BC8-6CFB-D246-9610-6DA8626CE88E}" type="pres">
      <dgm:prSet presAssocID="{51AF2DE1-071B-A647-AB5C-542C4C9DF9C6}" presName="space" presStyleCnt="0"/>
      <dgm:spPr/>
    </dgm:pt>
    <dgm:pt modelId="{FF6BB612-9E1B-014F-B956-73C38FB3250B}" type="pres">
      <dgm:prSet presAssocID="{51AF2DE1-071B-A647-AB5C-542C4C9DF9C6}" presName="rect1" presStyleLbl="alignAcc1" presStyleIdx="0" presStyleCnt="1"/>
      <dgm:spPr/>
      <dgm:t>
        <a:bodyPr/>
        <a:lstStyle/>
        <a:p>
          <a:endParaRPr lang="fr-CA"/>
        </a:p>
      </dgm:t>
    </dgm:pt>
    <dgm:pt modelId="{0BF59EE0-D66A-B64B-B312-D6C9A1A15B97}" type="pres">
      <dgm:prSet presAssocID="{51AF2DE1-071B-A647-AB5C-542C4C9DF9C6}" presName="rect1ParTxNoCh" presStyleLbl="alignAcc1" presStyleIdx="0" presStyleCnt="1">
        <dgm:presLayoutVars>
          <dgm:chMax val="1"/>
          <dgm:bulletEnabled val="1"/>
        </dgm:presLayoutVars>
      </dgm:prSet>
      <dgm:spPr/>
      <dgm:t>
        <a:bodyPr/>
        <a:lstStyle/>
        <a:p>
          <a:endParaRPr lang="fr-CA"/>
        </a:p>
      </dgm:t>
    </dgm:pt>
  </dgm:ptLst>
  <dgm:cxnLst>
    <dgm:cxn modelId="{CBC6492F-113F-7043-8647-64BE31C0928B}" srcId="{C3838A11-BD65-9541-8771-00C2810648E8}" destId="{51AF2DE1-071B-A647-AB5C-542C4C9DF9C6}" srcOrd="0" destOrd="0" parTransId="{82D2CA0F-0BF0-184E-8CD4-199E344543AD}" sibTransId="{7404A07F-866A-1F47-8821-A07EC4628181}"/>
    <dgm:cxn modelId="{BB3E7AA7-9119-384C-91D7-55F110659409}" type="presOf" srcId="{51AF2DE1-071B-A647-AB5C-542C4C9DF9C6}" destId="{FF6BB612-9E1B-014F-B956-73C38FB3250B}" srcOrd="0" destOrd="0" presId="urn:microsoft.com/office/officeart/2005/8/layout/target3"/>
    <dgm:cxn modelId="{3A7FD394-0C3B-804A-873A-913089164BE5}" type="presOf" srcId="{51AF2DE1-071B-A647-AB5C-542C4C9DF9C6}" destId="{0BF59EE0-D66A-B64B-B312-D6C9A1A15B97}" srcOrd="1" destOrd="0" presId="urn:microsoft.com/office/officeart/2005/8/layout/target3"/>
    <dgm:cxn modelId="{A85C29C9-F74D-BC4D-A8EC-F2D361F9A5C2}" type="presOf" srcId="{C3838A11-BD65-9541-8771-00C2810648E8}" destId="{F69FBA5D-DF49-3B4F-85DF-63CF45F74E1E}" srcOrd="0" destOrd="0" presId="urn:microsoft.com/office/officeart/2005/8/layout/target3"/>
    <dgm:cxn modelId="{B3081229-701E-4443-A6DC-09D3BB2B5863}" type="presParOf" srcId="{F69FBA5D-DF49-3B4F-85DF-63CF45F74E1E}" destId="{8EC7B3DD-2DEC-A24E-B495-E9F4128E8FA3}" srcOrd="0" destOrd="0" presId="urn:microsoft.com/office/officeart/2005/8/layout/target3"/>
    <dgm:cxn modelId="{1C79F3AA-5364-A74E-A01C-48DDC9E10C03}" type="presParOf" srcId="{F69FBA5D-DF49-3B4F-85DF-63CF45F74E1E}" destId="{16BC3BC8-6CFB-D246-9610-6DA8626CE88E}" srcOrd="1" destOrd="0" presId="urn:microsoft.com/office/officeart/2005/8/layout/target3"/>
    <dgm:cxn modelId="{2A683B08-BCDC-F648-85B6-9F001BAEDE94}" type="presParOf" srcId="{F69FBA5D-DF49-3B4F-85DF-63CF45F74E1E}" destId="{FF6BB612-9E1B-014F-B956-73C38FB3250B}" srcOrd="2" destOrd="0" presId="urn:microsoft.com/office/officeart/2005/8/layout/target3"/>
    <dgm:cxn modelId="{41F9F8DB-6651-1543-A932-D6A9BCDEC868}" type="presParOf" srcId="{F69FBA5D-DF49-3B4F-85DF-63CF45F74E1E}" destId="{0BF59EE0-D66A-B64B-B312-D6C9A1A15B97}"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A64E38-9810-8848-A7A0-17BF9F7D8159}" type="doc">
      <dgm:prSet loTypeId="urn:microsoft.com/office/officeart/2005/8/layout/process2" loCatId="relationship" qsTypeId="urn:microsoft.com/office/officeart/2005/8/quickstyle/simple1" qsCatId="simple" csTypeId="urn:microsoft.com/office/officeart/2005/8/colors/accent1_2" csCatId="accent1" phldr="1"/>
      <dgm:spPr/>
      <dgm:t>
        <a:bodyPr/>
        <a:lstStyle/>
        <a:p>
          <a:endParaRPr lang="fr-FR"/>
        </a:p>
      </dgm:t>
    </dgm:pt>
    <dgm:pt modelId="{ADF7DB75-80A3-C441-A3FB-93E1051509FB}">
      <dgm:prSet/>
      <dgm:spPr>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dgm:spPr>
      <dgm:t>
        <a:bodyPr/>
        <a:lstStyle/>
        <a:p>
          <a:r>
            <a:rPr lang="en-US">
              <a:solidFill>
                <a:schemeClr val="tx1"/>
              </a:solidFill>
            </a:rPr>
            <a:t>Using CART with demographic variables</a:t>
          </a:r>
          <a:endParaRPr lang="fr-CA">
            <a:solidFill>
              <a:schemeClr val="tx1"/>
            </a:solidFill>
          </a:endParaRPr>
        </a:p>
      </dgm:t>
    </dgm:pt>
    <dgm:pt modelId="{D6FA8B09-B946-274D-84A9-F64E93729CAD}" type="parTrans" cxnId="{A288FE3B-288E-A34B-A5E9-4BD04C7C0D47}">
      <dgm:prSet/>
      <dgm:spPr/>
      <dgm:t>
        <a:bodyPr/>
        <a:lstStyle/>
        <a:p>
          <a:endParaRPr lang="fr-FR"/>
        </a:p>
      </dgm:t>
    </dgm:pt>
    <dgm:pt modelId="{EEBB724E-F40E-EF4F-B50D-BEDCCFAACCE8}" type="sibTrans" cxnId="{A288FE3B-288E-A34B-A5E9-4BD04C7C0D47}">
      <dgm:prSet/>
      <dgm:spPr>
        <a:solidFill>
          <a:schemeClr val="accent6">
            <a:lumMod val="40000"/>
            <a:lumOff val="60000"/>
          </a:schemeClr>
        </a:solidFill>
      </dgm:spPr>
      <dgm:t>
        <a:bodyPr/>
        <a:lstStyle/>
        <a:p>
          <a:endParaRPr lang="fr-FR"/>
        </a:p>
      </dgm:t>
    </dgm:pt>
    <dgm:pt modelId="{6893EA24-4E34-2D4C-9B23-3829EB67923F}">
      <dgm:prSet/>
      <dgm:spPr>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dgm:spPr>
      <dgm:t>
        <a:bodyPr/>
        <a:lstStyle/>
        <a:p>
          <a:r>
            <a:rPr lang="en-US">
              <a:solidFill>
                <a:schemeClr val="tx1"/>
              </a:solidFill>
            </a:rPr>
            <a:t>Calculate the probability for each respondent to be in the NPS</a:t>
          </a:r>
          <a:endParaRPr lang="fr-CA">
            <a:solidFill>
              <a:schemeClr val="tx1"/>
            </a:solidFill>
          </a:endParaRPr>
        </a:p>
      </dgm:t>
    </dgm:pt>
    <dgm:pt modelId="{902053D1-846D-1443-8A80-7765E957C2AC}" type="parTrans" cxnId="{2E89491B-C6D3-0B4C-AFDC-ADB34CEDB19C}">
      <dgm:prSet/>
      <dgm:spPr/>
      <dgm:t>
        <a:bodyPr/>
        <a:lstStyle/>
        <a:p>
          <a:endParaRPr lang="fr-FR"/>
        </a:p>
      </dgm:t>
    </dgm:pt>
    <dgm:pt modelId="{558C748F-1387-3E4E-9133-67DAED5285B5}" type="sibTrans" cxnId="{2E89491B-C6D3-0B4C-AFDC-ADB34CEDB19C}">
      <dgm:prSet/>
      <dgm:spPr>
        <a:solidFill>
          <a:schemeClr val="accent6">
            <a:lumMod val="40000"/>
            <a:lumOff val="60000"/>
          </a:schemeClr>
        </a:solidFill>
      </dgm:spPr>
      <dgm:t>
        <a:bodyPr/>
        <a:lstStyle/>
        <a:p>
          <a:endParaRPr lang="fr-FR"/>
        </a:p>
      </dgm:t>
    </dgm:pt>
    <dgm:pt modelId="{6A239D8A-DBBA-724D-816F-F83C9F0A4F3A}">
      <dgm:prSet/>
      <dgm:spPr>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dgm:spPr>
      <dgm:t>
        <a:bodyPr/>
        <a:lstStyle/>
        <a:p>
          <a:r>
            <a:rPr lang="en-US">
              <a:solidFill>
                <a:schemeClr val="tx1"/>
              </a:solidFill>
            </a:rPr>
            <a:t>Use it to weight the NPS and evaluate the variability and bias</a:t>
          </a:r>
          <a:endParaRPr lang="fr-CA">
            <a:solidFill>
              <a:schemeClr val="tx1"/>
            </a:solidFill>
          </a:endParaRPr>
        </a:p>
      </dgm:t>
    </dgm:pt>
    <dgm:pt modelId="{60E0356F-1260-A944-BABF-3252058A16CC}" type="parTrans" cxnId="{F7212B63-4830-6E45-815E-8EE39F717771}">
      <dgm:prSet/>
      <dgm:spPr/>
      <dgm:t>
        <a:bodyPr/>
        <a:lstStyle/>
        <a:p>
          <a:endParaRPr lang="fr-FR"/>
        </a:p>
      </dgm:t>
    </dgm:pt>
    <dgm:pt modelId="{571516CA-9474-5A47-8053-FC28D7152D4A}" type="sibTrans" cxnId="{F7212B63-4830-6E45-815E-8EE39F717771}">
      <dgm:prSet/>
      <dgm:spPr/>
      <dgm:t>
        <a:bodyPr/>
        <a:lstStyle/>
        <a:p>
          <a:endParaRPr lang="fr-FR"/>
        </a:p>
      </dgm:t>
    </dgm:pt>
    <dgm:pt modelId="{23355434-4B17-284D-9FB0-05E9E009C85E}" type="pres">
      <dgm:prSet presAssocID="{A8A64E38-9810-8848-A7A0-17BF9F7D8159}" presName="linearFlow" presStyleCnt="0">
        <dgm:presLayoutVars>
          <dgm:resizeHandles val="exact"/>
        </dgm:presLayoutVars>
      </dgm:prSet>
      <dgm:spPr/>
      <dgm:t>
        <a:bodyPr/>
        <a:lstStyle/>
        <a:p>
          <a:endParaRPr lang="fr-CA"/>
        </a:p>
      </dgm:t>
    </dgm:pt>
    <dgm:pt modelId="{DA1A8ECA-6454-8042-AC50-AE2A9EDC941F}" type="pres">
      <dgm:prSet presAssocID="{ADF7DB75-80A3-C441-A3FB-93E1051509FB}" presName="node" presStyleLbl="node1" presStyleIdx="0" presStyleCnt="3">
        <dgm:presLayoutVars>
          <dgm:bulletEnabled val="1"/>
        </dgm:presLayoutVars>
      </dgm:prSet>
      <dgm:spPr/>
      <dgm:t>
        <a:bodyPr/>
        <a:lstStyle/>
        <a:p>
          <a:endParaRPr lang="fr-CA"/>
        </a:p>
      </dgm:t>
    </dgm:pt>
    <dgm:pt modelId="{3010F055-EFC0-D14E-83F9-9CE2E655938A}" type="pres">
      <dgm:prSet presAssocID="{EEBB724E-F40E-EF4F-B50D-BEDCCFAACCE8}" presName="sibTrans" presStyleLbl="sibTrans2D1" presStyleIdx="0" presStyleCnt="2"/>
      <dgm:spPr/>
      <dgm:t>
        <a:bodyPr/>
        <a:lstStyle/>
        <a:p>
          <a:endParaRPr lang="fr-CA"/>
        </a:p>
      </dgm:t>
    </dgm:pt>
    <dgm:pt modelId="{2095F6D6-F4BF-4247-83C5-0462B587125C}" type="pres">
      <dgm:prSet presAssocID="{EEBB724E-F40E-EF4F-B50D-BEDCCFAACCE8}" presName="connectorText" presStyleLbl="sibTrans2D1" presStyleIdx="0" presStyleCnt="2"/>
      <dgm:spPr/>
      <dgm:t>
        <a:bodyPr/>
        <a:lstStyle/>
        <a:p>
          <a:endParaRPr lang="fr-CA"/>
        </a:p>
      </dgm:t>
    </dgm:pt>
    <dgm:pt modelId="{FBCE156D-5A73-DD40-9DE9-4E04CB257E43}" type="pres">
      <dgm:prSet presAssocID="{6893EA24-4E34-2D4C-9B23-3829EB67923F}" presName="node" presStyleLbl="node1" presStyleIdx="1" presStyleCnt="3">
        <dgm:presLayoutVars>
          <dgm:bulletEnabled val="1"/>
        </dgm:presLayoutVars>
      </dgm:prSet>
      <dgm:spPr/>
      <dgm:t>
        <a:bodyPr/>
        <a:lstStyle/>
        <a:p>
          <a:endParaRPr lang="fr-CA"/>
        </a:p>
      </dgm:t>
    </dgm:pt>
    <dgm:pt modelId="{FDCE0599-8816-5948-B74F-E42E247ADAB6}" type="pres">
      <dgm:prSet presAssocID="{558C748F-1387-3E4E-9133-67DAED5285B5}" presName="sibTrans" presStyleLbl="sibTrans2D1" presStyleIdx="1" presStyleCnt="2"/>
      <dgm:spPr/>
      <dgm:t>
        <a:bodyPr/>
        <a:lstStyle/>
        <a:p>
          <a:endParaRPr lang="fr-CA"/>
        </a:p>
      </dgm:t>
    </dgm:pt>
    <dgm:pt modelId="{7CD1B934-2877-3446-9CE8-4C0FAD20B84A}" type="pres">
      <dgm:prSet presAssocID="{558C748F-1387-3E4E-9133-67DAED5285B5}" presName="connectorText" presStyleLbl="sibTrans2D1" presStyleIdx="1" presStyleCnt="2"/>
      <dgm:spPr/>
      <dgm:t>
        <a:bodyPr/>
        <a:lstStyle/>
        <a:p>
          <a:endParaRPr lang="fr-CA"/>
        </a:p>
      </dgm:t>
    </dgm:pt>
    <dgm:pt modelId="{D2066BC9-FB9E-5C45-B9FC-2C01515B5012}" type="pres">
      <dgm:prSet presAssocID="{6A239D8A-DBBA-724D-816F-F83C9F0A4F3A}" presName="node" presStyleLbl="node1" presStyleIdx="2" presStyleCnt="3">
        <dgm:presLayoutVars>
          <dgm:bulletEnabled val="1"/>
        </dgm:presLayoutVars>
      </dgm:prSet>
      <dgm:spPr/>
      <dgm:t>
        <a:bodyPr/>
        <a:lstStyle/>
        <a:p>
          <a:endParaRPr lang="fr-CA"/>
        </a:p>
      </dgm:t>
    </dgm:pt>
  </dgm:ptLst>
  <dgm:cxnLst>
    <dgm:cxn modelId="{A288FE3B-288E-A34B-A5E9-4BD04C7C0D47}" srcId="{A8A64E38-9810-8848-A7A0-17BF9F7D8159}" destId="{ADF7DB75-80A3-C441-A3FB-93E1051509FB}" srcOrd="0" destOrd="0" parTransId="{D6FA8B09-B946-274D-84A9-F64E93729CAD}" sibTransId="{EEBB724E-F40E-EF4F-B50D-BEDCCFAACCE8}"/>
    <dgm:cxn modelId="{08C46D92-118F-8445-A5E3-F8FF0C6C3504}" type="presOf" srcId="{558C748F-1387-3E4E-9133-67DAED5285B5}" destId="{7CD1B934-2877-3446-9CE8-4C0FAD20B84A}" srcOrd="1" destOrd="0" presId="urn:microsoft.com/office/officeart/2005/8/layout/process2"/>
    <dgm:cxn modelId="{DE4B515F-15EE-D94F-AE32-70F25B8BB9A6}" type="presOf" srcId="{EEBB724E-F40E-EF4F-B50D-BEDCCFAACCE8}" destId="{3010F055-EFC0-D14E-83F9-9CE2E655938A}" srcOrd="0" destOrd="0" presId="urn:microsoft.com/office/officeart/2005/8/layout/process2"/>
    <dgm:cxn modelId="{FA85D663-8357-574D-BCD0-7BABF5B7FB47}" type="presOf" srcId="{A8A64E38-9810-8848-A7A0-17BF9F7D8159}" destId="{23355434-4B17-284D-9FB0-05E9E009C85E}" srcOrd="0" destOrd="0" presId="urn:microsoft.com/office/officeart/2005/8/layout/process2"/>
    <dgm:cxn modelId="{74282A5A-313E-B642-A2E2-0CB5FF53704B}" type="presOf" srcId="{6893EA24-4E34-2D4C-9B23-3829EB67923F}" destId="{FBCE156D-5A73-DD40-9DE9-4E04CB257E43}" srcOrd="0" destOrd="0" presId="urn:microsoft.com/office/officeart/2005/8/layout/process2"/>
    <dgm:cxn modelId="{F7212B63-4830-6E45-815E-8EE39F717771}" srcId="{A8A64E38-9810-8848-A7A0-17BF9F7D8159}" destId="{6A239D8A-DBBA-724D-816F-F83C9F0A4F3A}" srcOrd="2" destOrd="0" parTransId="{60E0356F-1260-A944-BABF-3252058A16CC}" sibTransId="{571516CA-9474-5A47-8053-FC28D7152D4A}"/>
    <dgm:cxn modelId="{2E89491B-C6D3-0B4C-AFDC-ADB34CEDB19C}" srcId="{A8A64E38-9810-8848-A7A0-17BF9F7D8159}" destId="{6893EA24-4E34-2D4C-9B23-3829EB67923F}" srcOrd="1" destOrd="0" parTransId="{902053D1-846D-1443-8A80-7765E957C2AC}" sibTransId="{558C748F-1387-3E4E-9133-67DAED5285B5}"/>
    <dgm:cxn modelId="{5999FF22-5052-7A41-B443-D24554355E84}" type="presOf" srcId="{EEBB724E-F40E-EF4F-B50D-BEDCCFAACCE8}" destId="{2095F6D6-F4BF-4247-83C5-0462B587125C}" srcOrd="1" destOrd="0" presId="urn:microsoft.com/office/officeart/2005/8/layout/process2"/>
    <dgm:cxn modelId="{8EC1272D-99F9-4844-99F4-727D483873AB}" type="presOf" srcId="{6A239D8A-DBBA-724D-816F-F83C9F0A4F3A}" destId="{D2066BC9-FB9E-5C45-B9FC-2C01515B5012}" srcOrd="0" destOrd="0" presId="urn:microsoft.com/office/officeart/2005/8/layout/process2"/>
    <dgm:cxn modelId="{12E14741-A8F2-4C4E-A611-F3434CA54D3D}" type="presOf" srcId="{558C748F-1387-3E4E-9133-67DAED5285B5}" destId="{FDCE0599-8816-5948-B74F-E42E247ADAB6}" srcOrd="0" destOrd="0" presId="urn:microsoft.com/office/officeart/2005/8/layout/process2"/>
    <dgm:cxn modelId="{D3C17B4E-777D-FF4A-BF32-D95492E26441}" type="presOf" srcId="{ADF7DB75-80A3-C441-A3FB-93E1051509FB}" destId="{DA1A8ECA-6454-8042-AC50-AE2A9EDC941F}" srcOrd="0" destOrd="0" presId="urn:microsoft.com/office/officeart/2005/8/layout/process2"/>
    <dgm:cxn modelId="{26FD878E-6E57-DA4C-8BB2-E83F2478656B}" type="presParOf" srcId="{23355434-4B17-284D-9FB0-05E9E009C85E}" destId="{DA1A8ECA-6454-8042-AC50-AE2A9EDC941F}" srcOrd="0" destOrd="0" presId="urn:microsoft.com/office/officeart/2005/8/layout/process2"/>
    <dgm:cxn modelId="{48DC0BA6-28B4-2D4B-BFAA-35DDD840D3BB}" type="presParOf" srcId="{23355434-4B17-284D-9FB0-05E9E009C85E}" destId="{3010F055-EFC0-D14E-83F9-9CE2E655938A}" srcOrd="1" destOrd="0" presId="urn:microsoft.com/office/officeart/2005/8/layout/process2"/>
    <dgm:cxn modelId="{B5A3902E-6079-3E4F-AF40-08AC29473CDC}" type="presParOf" srcId="{3010F055-EFC0-D14E-83F9-9CE2E655938A}" destId="{2095F6D6-F4BF-4247-83C5-0462B587125C}" srcOrd="0" destOrd="0" presId="urn:microsoft.com/office/officeart/2005/8/layout/process2"/>
    <dgm:cxn modelId="{B15BB0EB-D93A-7D47-80F0-66D31EEFAF65}" type="presParOf" srcId="{23355434-4B17-284D-9FB0-05E9E009C85E}" destId="{FBCE156D-5A73-DD40-9DE9-4E04CB257E43}" srcOrd="2" destOrd="0" presId="urn:microsoft.com/office/officeart/2005/8/layout/process2"/>
    <dgm:cxn modelId="{3E24948F-CD33-4C4B-A580-CB767762F675}" type="presParOf" srcId="{23355434-4B17-284D-9FB0-05E9E009C85E}" destId="{FDCE0599-8816-5948-B74F-E42E247ADAB6}" srcOrd="3" destOrd="0" presId="urn:microsoft.com/office/officeart/2005/8/layout/process2"/>
    <dgm:cxn modelId="{31104F3A-CD45-844E-8E8F-A006B872192F}" type="presParOf" srcId="{FDCE0599-8816-5948-B74F-E42E247ADAB6}" destId="{7CD1B934-2877-3446-9CE8-4C0FAD20B84A}" srcOrd="0" destOrd="0" presId="urn:microsoft.com/office/officeart/2005/8/layout/process2"/>
    <dgm:cxn modelId="{2F7A11A0-36A8-5D4F-AE6F-BE0625C128DE}" type="presParOf" srcId="{23355434-4B17-284D-9FB0-05E9E009C85E}" destId="{D2066BC9-FB9E-5C45-B9FC-2C01515B501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37F586-D46B-6D41-9C9F-604CB41E8663}" type="doc">
      <dgm:prSet loTypeId="urn:microsoft.com/office/officeart/2009/layout/ReverseList" loCatId="" qsTypeId="urn:microsoft.com/office/officeart/2005/8/quickstyle/3d7" qsCatId="3D" csTypeId="urn:microsoft.com/office/officeart/2005/8/colors/accent1_2" csCatId="accent1" phldr="1"/>
      <dgm:spPr/>
      <dgm:t>
        <a:bodyPr/>
        <a:lstStyle/>
        <a:p>
          <a:endParaRPr lang="fr-FR"/>
        </a:p>
      </dgm:t>
    </dgm:pt>
    <dgm:pt modelId="{6378755A-0AA4-EC49-9709-495B51E9BB5B}">
      <dgm:prSet custT="1"/>
      <dgm:spPr>
        <a:solidFill>
          <a:srgbClr val="F98D8B"/>
        </a:solidFill>
      </dgm:spPr>
      <dgm:t>
        <a:bodyPr/>
        <a:lstStyle/>
        <a:p>
          <a:r>
            <a:rPr lang="en-CA" sz="3200"/>
            <a:t>Infrastructure</a:t>
          </a:r>
          <a:endParaRPr lang="fr-FR" sz="3200"/>
        </a:p>
      </dgm:t>
    </dgm:pt>
    <dgm:pt modelId="{AC3189A1-864F-DD4B-9F99-92FD8D64312B}" type="parTrans" cxnId="{958E8469-8EDA-EF47-B4FA-D978EFBBE15E}">
      <dgm:prSet/>
      <dgm:spPr/>
      <dgm:t>
        <a:bodyPr/>
        <a:lstStyle/>
        <a:p>
          <a:endParaRPr lang="fr-FR"/>
        </a:p>
      </dgm:t>
    </dgm:pt>
    <dgm:pt modelId="{602B7B57-317F-B747-9C59-96094D338E84}" type="sibTrans" cxnId="{958E8469-8EDA-EF47-B4FA-D978EFBBE15E}">
      <dgm:prSet/>
      <dgm:spPr/>
      <dgm:t>
        <a:bodyPr/>
        <a:lstStyle/>
        <a:p>
          <a:endParaRPr lang="fr-FR"/>
        </a:p>
      </dgm:t>
    </dgm:pt>
    <dgm:pt modelId="{5111A2A2-A9CC-9D4A-BD62-69CB01DAF214}">
      <dgm:prSet custT="1"/>
      <dgm:spPr>
        <a:solidFill>
          <a:srgbClr val="F98D8B"/>
        </a:solidFill>
      </dgm:spPr>
      <dgm:t>
        <a:bodyPr/>
        <a:lstStyle/>
        <a:p>
          <a:r>
            <a:rPr lang="en-CA" sz="2400"/>
            <a:t>Help to develop an appropriate IT infrastructure for data science projects</a:t>
          </a:r>
        </a:p>
      </dgm:t>
    </dgm:pt>
    <dgm:pt modelId="{6C527A95-3ABB-1440-A9A1-C92C57213DAE}" type="parTrans" cxnId="{9ED5EAEE-1315-A246-BAF1-7540E749F9B4}">
      <dgm:prSet/>
      <dgm:spPr/>
      <dgm:t>
        <a:bodyPr/>
        <a:lstStyle/>
        <a:p>
          <a:endParaRPr lang="fr-FR"/>
        </a:p>
      </dgm:t>
    </dgm:pt>
    <dgm:pt modelId="{16716442-2EF9-7D40-8861-0A9811F1D1F5}" type="sibTrans" cxnId="{9ED5EAEE-1315-A246-BAF1-7540E749F9B4}">
      <dgm:prSet/>
      <dgm:spPr/>
      <dgm:t>
        <a:bodyPr/>
        <a:lstStyle/>
        <a:p>
          <a:endParaRPr lang="fr-FR"/>
        </a:p>
      </dgm:t>
    </dgm:pt>
    <dgm:pt modelId="{E9AFB32C-CAC5-1441-A98A-5E35CD9C7A26}">
      <dgm:prSet custT="1"/>
      <dgm:spPr>
        <a:solidFill>
          <a:srgbClr val="F98D8B"/>
        </a:solidFill>
      </dgm:spPr>
      <dgm:t>
        <a:bodyPr/>
        <a:lstStyle/>
        <a:p>
          <a:r>
            <a:rPr lang="en-CA" sz="2400"/>
            <a:t>GPU, HPC, Cloud, computing cluster are options currently investigated</a:t>
          </a:r>
          <a:endParaRPr lang="fr-FR" sz="2400"/>
        </a:p>
      </dgm:t>
    </dgm:pt>
    <dgm:pt modelId="{F996F213-DB4B-CF4F-A5A7-1BD7610E8B5B}" type="parTrans" cxnId="{7F0721F4-E789-8346-A3E2-D99AAB06136D}">
      <dgm:prSet/>
      <dgm:spPr/>
      <dgm:t>
        <a:bodyPr/>
        <a:lstStyle/>
        <a:p>
          <a:endParaRPr lang="fr-FR"/>
        </a:p>
      </dgm:t>
    </dgm:pt>
    <dgm:pt modelId="{750BB9FF-3404-0142-B8A0-60F93DDAF9B5}" type="sibTrans" cxnId="{7F0721F4-E789-8346-A3E2-D99AAB06136D}">
      <dgm:prSet/>
      <dgm:spPr/>
      <dgm:t>
        <a:bodyPr/>
        <a:lstStyle/>
        <a:p>
          <a:endParaRPr lang="fr-FR"/>
        </a:p>
      </dgm:t>
    </dgm:pt>
    <dgm:pt modelId="{865CCA22-1639-4343-A03E-8D7C351EF199}">
      <dgm:prSet custT="1"/>
      <dgm:spPr>
        <a:solidFill>
          <a:schemeClr val="accent6">
            <a:lumMod val="60000"/>
            <a:lumOff val="40000"/>
          </a:schemeClr>
        </a:solidFill>
      </dgm:spPr>
      <dgm:t>
        <a:bodyPr/>
        <a:lstStyle/>
        <a:p>
          <a:r>
            <a:rPr lang="en-US" sz="2400"/>
            <a:t>Develop and lead training activities</a:t>
          </a:r>
          <a:endParaRPr lang="fr-FR" sz="2400"/>
        </a:p>
      </dgm:t>
    </dgm:pt>
    <dgm:pt modelId="{BEEA50C7-05E5-1E42-A03D-1012950F2021}" type="sibTrans" cxnId="{C8058CE2-8303-BB47-B299-CCF4A8AD2BBD}">
      <dgm:prSet/>
      <dgm:spPr/>
      <dgm:t>
        <a:bodyPr/>
        <a:lstStyle/>
        <a:p>
          <a:endParaRPr lang="fr-FR"/>
        </a:p>
      </dgm:t>
    </dgm:pt>
    <dgm:pt modelId="{6B96DDCF-B226-DC41-A6C6-89255C2BF2CE}" type="parTrans" cxnId="{C8058CE2-8303-BB47-B299-CCF4A8AD2BBD}">
      <dgm:prSet/>
      <dgm:spPr/>
      <dgm:t>
        <a:bodyPr/>
        <a:lstStyle/>
        <a:p>
          <a:endParaRPr lang="fr-FR"/>
        </a:p>
      </dgm:t>
    </dgm:pt>
    <dgm:pt modelId="{1BBCD572-9CAB-8143-AE8F-EA47BC6C403B}">
      <dgm:prSet custT="1"/>
      <dgm:spPr>
        <a:solidFill>
          <a:schemeClr val="accent6">
            <a:lumMod val="60000"/>
            <a:lumOff val="40000"/>
          </a:schemeClr>
        </a:solidFill>
      </dgm:spPr>
      <dgm:t>
        <a:bodyPr/>
        <a:lstStyle/>
        <a:p>
          <a:r>
            <a:rPr lang="en-US" sz="2000"/>
            <a:t>Be an active member of the STC Machine Learning Community of Practice</a:t>
          </a:r>
        </a:p>
      </dgm:t>
    </dgm:pt>
    <dgm:pt modelId="{4AA16BD9-226D-ED4B-A763-95848ED6CC43}" type="sibTrans" cxnId="{2085DD3A-8010-9146-A01D-CB69FD55F2BA}">
      <dgm:prSet/>
      <dgm:spPr/>
      <dgm:t>
        <a:bodyPr/>
        <a:lstStyle/>
        <a:p>
          <a:endParaRPr lang="fr-FR"/>
        </a:p>
      </dgm:t>
    </dgm:pt>
    <dgm:pt modelId="{C7657366-2415-E543-842B-3F5C2EC45757}" type="parTrans" cxnId="{2085DD3A-8010-9146-A01D-CB69FD55F2BA}">
      <dgm:prSet/>
      <dgm:spPr/>
      <dgm:t>
        <a:bodyPr/>
        <a:lstStyle/>
        <a:p>
          <a:endParaRPr lang="fr-FR"/>
        </a:p>
      </dgm:t>
    </dgm:pt>
    <dgm:pt modelId="{6AEAC12D-6089-2E4B-8591-2E9E95AF2E74}">
      <dgm:prSet custT="1"/>
      <dgm:spPr>
        <a:solidFill>
          <a:schemeClr val="accent6">
            <a:lumMod val="60000"/>
            <a:lumOff val="40000"/>
          </a:schemeClr>
        </a:solidFill>
      </dgm:spPr>
      <dgm:t>
        <a:bodyPr/>
        <a:lstStyle/>
        <a:p>
          <a:r>
            <a:rPr lang="en-US" sz="2000"/>
            <a:t>Ensure proper training is available to staff when needed</a:t>
          </a:r>
        </a:p>
      </dgm:t>
    </dgm:pt>
    <dgm:pt modelId="{AEE6673A-389D-0D44-A401-69DADCE00ECA}" type="sibTrans" cxnId="{EE1DCD73-776A-F94C-8EB7-1F01DAC98064}">
      <dgm:prSet/>
      <dgm:spPr/>
      <dgm:t>
        <a:bodyPr/>
        <a:lstStyle/>
        <a:p>
          <a:endParaRPr lang="fr-FR"/>
        </a:p>
      </dgm:t>
    </dgm:pt>
    <dgm:pt modelId="{19ED9A3C-AD04-0A49-B296-B5CF739B58E6}" type="parTrans" cxnId="{EE1DCD73-776A-F94C-8EB7-1F01DAC98064}">
      <dgm:prSet/>
      <dgm:spPr/>
      <dgm:t>
        <a:bodyPr/>
        <a:lstStyle/>
        <a:p>
          <a:endParaRPr lang="fr-FR"/>
        </a:p>
      </dgm:t>
    </dgm:pt>
    <dgm:pt modelId="{F918A83D-3FC2-4A41-9DF3-8960D1115DCB}" type="pres">
      <dgm:prSet presAssocID="{8237F586-D46B-6D41-9C9F-604CB41E8663}" presName="Name0" presStyleCnt="0">
        <dgm:presLayoutVars>
          <dgm:chMax val="2"/>
          <dgm:chPref val="2"/>
          <dgm:animLvl val="lvl"/>
        </dgm:presLayoutVars>
      </dgm:prSet>
      <dgm:spPr/>
      <dgm:t>
        <a:bodyPr/>
        <a:lstStyle/>
        <a:p>
          <a:endParaRPr lang="fr-CA"/>
        </a:p>
      </dgm:t>
    </dgm:pt>
    <dgm:pt modelId="{AED82CAD-CE19-AD4D-8CFB-467B0B9829A7}" type="pres">
      <dgm:prSet presAssocID="{8237F586-D46B-6D41-9C9F-604CB41E8663}" presName="LeftText" presStyleLbl="revTx" presStyleIdx="0" presStyleCnt="0">
        <dgm:presLayoutVars>
          <dgm:bulletEnabled val="1"/>
        </dgm:presLayoutVars>
      </dgm:prSet>
      <dgm:spPr/>
      <dgm:t>
        <a:bodyPr/>
        <a:lstStyle/>
        <a:p>
          <a:endParaRPr lang="fr-CA"/>
        </a:p>
      </dgm:t>
    </dgm:pt>
    <dgm:pt modelId="{693CB879-6379-5144-867A-AD89BAFC2CFA}" type="pres">
      <dgm:prSet presAssocID="{8237F586-D46B-6D41-9C9F-604CB41E8663}" presName="LeftNode" presStyleLbl="bgImgPlace1" presStyleIdx="0" presStyleCnt="2" custScaleX="320476" custLinFactNeighborX="-99492" custLinFactNeighborY="-35">
        <dgm:presLayoutVars>
          <dgm:chMax val="2"/>
          <dgm:chPref val="2"/>
        </dgm:presLayoutVars>
      </dgm:prSet>
      <dgm:spPr/>
      <dgm:t>
        <a:bodyPr/>
        <a:lstStyle/>
        <a:p>
          <a:endParaRPr lang="fr-CA"/>
        </a:p>
      </dgm:t>
    </dgm:pt>
    <dgm:pt modelId="{E16BB4F4-D3F9-0342-B269-E575A03F70CB}" type="pres">
      <dgm:prSet presAssocID="{8237F586-D46B-6D41-9C9F-604CB41E8663}" presName="RightText" presStyleLbl="revTx" presStyleIdx="0" presStyleCnt="0">
        <dgm:presLayoutVars>
          <dgm:bulletEnabled val="1"/>
        </dgm:presLayoutVars>
      </dgm:prSet>
      <dgm:spPr/>
      <dgm:t>
        <a:bodyPr/>
        <a:lstStyle/>
        <a:p>
          <a:endParaRPr lang="fr-CA"/>
        </a:p>
      </dgm:t>
    </dgm:pt>
    <dgm:pt modelId="{785856FD-8C5E-4C44-B314-ACE248DF62BE}" type="pres">
      <dgm:prSet presAssocID="{8237F586-D46B-6D41-9C9F-604CB41E8663}" presName="RightNode" presStyleLbl="bgImgPlace1" presStyleIdx="1" presStyleCnt="2" custScaleX="180130" custScaleY="97522" custLinFactNeighborX="99036">
        <dgm:presLayoutVars>
          <dgm:chMax val="0"/>
          <dgm:chPref val="0"/>
        </dgm:presLayoutVars>
      </dgm:prSet>
      <dgm:spPr/>
      <dgm:t>
        <a:bodyPr/>
        <a:lstStyle/>
        <a:p>
          <a:endParaRPr lang="fr-CA"/>
        </a:p>
      </dgm:t>
    </dgm:pt>
    <dgm:pt modelId="{59ED5B76-2681-654B-A252-4D2EEB115E20}" type="pres">
      <dgm:prSet presAssocID="{8237F586-D46B-6D41-9C9F-604CB41E8663}" presName="TopArrow" presStyleLbl="node1" presStyleIdx="0" presStyleCnt="2" custLinFactNeighborX="23865"/>
      <dgm:spPr>
        <a:solidFill>
          <a:srgbClr val="F98D8B"/>
        </a:solidFill>
      </dgm:spPr>
    </dgm:pt>
    <dgm:pt modelId="{2724829A-455D-4646-A37B-96CAF55DF82E}" type="pres">
      <dgm:prSet presAssocID="{8237F586-D46B-6D41-9C9F-604CB41E8663}" presName="BottomArrow" presStyleLbl="node1" presStyleIdx="1" presStyleCnt="2" custLinFactNeighborX="32190"/>
      <dgm:spPr>
        <a:solidFill>
          <a:schemeClr val="accent6">
            <a:lumMod val="60000"/>
            <a:lumOff val="40000"/>
          </a:schemeClr>
        </a:solidFill>
      </dgm:spPr>
    </dgm:pt>
  </dgm:ptLst>
  <dgm:cxnLst>
    <dgm:cxn modelId="{C8058CE2-8303-BB47-B299-CCF4A8AD2BBD}" srcId="{8237F586-D46B-6D41-9C9F-604CB41E8663}" destId="{865CCA22-1639-4343-A03E-8D7C351EF199}" srcOrd="1" destOrd="0" parTransId="{6B96DDCF-B226-DC41-A6C6-89255C2BF2CE}" sibTransId="{BEEA50C7-05E5-1E42-A03D-1012950F2021}"/>
    <dgm:cxn modelId="{23A911F3-AF2B-8047-AE1C-020050A3DA25}" type="presOf" srcId="{1BBCD572-9CAB-8143-AE8F-EA47BC6C403B}" destId="{785856FD-8C5E-4C44-B314-ACE248DF62BE}" srcOrd="1" destOrd="1" presId="urn:microsoft.com/office/officeart/2009/layout/ReverseList"/>
    <dgm:cxn modelId="{9ED5EAEE-1315-A246-BAF1-7540E749F9B4}" srcId="{6378755A-0AA4-EC49-9709-495B51E9BB5B}" destId="{5111A2A2-A9CC-9D4A-BD62-69CB01DAF214}" srcOrd="0" destOrd="0" parTransId="{6C527A95-3ABB-1440-A9A1-C92C57213DAE}" sibTransId="{16716442-2EF9-7D40-8861-0A9811F1D1F5}"/>
    <dgm:cxn modelId="{CC328B51-0CE8-304C-91FC-459FAE5BDF90}" type="presOf" srcId="{6378755A-0AA4-EC49-9709-495B51E9BB5B}" destId="{693CB879-6379-5144-867A-AD89BAFC2CFA}" srcOrd="1" destOrd="0" presId="urn:microsoft.com/office/officeart/2009/layout/ReverseList"/>
    <dgm:cxn modelId="{3BD05199-01DE-D24D-85F1-AD9C8F416564}" type="presOf" srcId="{1BBCD572-9CAB-8143-AE8F-EA47BC6C403B}" destId="{E16BB4F4-D3F9-0342-B269-E575A03F70CB}" srcOrd="0" destOrd="1" presId="urn:microsoft.com/office/officeart/2009/layout/ReverseList"/>
    <dgm:cxn modelId="{7F0721F4-E789-8346-A3E2-D99AAB06136D}" srcId="{6378755A-0AA4-EC49-9709-495B51E9BB5B}" destId="{E9AFB32C-CAC5-1441-A98A-5E35CD9C7A26}" srcOrd="1" destOrd="0" parTransId="{F996F213-DB4B-CF4F-A5A7-1BD7610E8B5B}" sibTransId="{750BB9FF-3404-0142-B8A0-60F93DDAF9B5}"/>
    <dgm:cxn modelId="{FE7BE41A-7398-9346-9087-DBEE7F0DFB13}" type="presOf" srcId="{5111A2A2-A9CC-9D4A-BD62-69CB01DAF214}" destId="{693CB879-6379-5144-867A-AD89BAFC2CFA}" srcOrd="1" destOrd="1" presId="urn:microsoft.com/office/officeart/2009/layout/ReverseList"/>
    <dgm:cxn modelId="{A13CDED8-2E00-C340-BA3A-D1D71491D8E5}" type="presOf" srcId="{E9AFB32C-CAC5-1441-A98A-5E35CD9C7A26}" destId="{AED82CAD-CE19-AD4D-8CFB-467B0B9829A7}" srcOrd="0" destOrd="2" presId="urn:microsoft.com/office/officeart/2009/layout/ReverseList"/>
    <dgm:cxn modelId="{30CEA650-F107-4D4C-8CDC-47D27F6E48E4}" type="presOf" srcId="{5111A2A2-A9CC-9D4A-BD62-69CB01DAF214}" destId="{AED82CAD-CE19-AD4D-8CFB-467B0B9829A7}" srcOrd="0" destOrd="1" presId="urn:microsoft.com/office/officeart/2009/layout/ReverseList"/>
    <dgm:cxn modelId="{2085DD3A-8010-9146-A01D-CB69FD55F2BA}" srcId="{865CCA22-1639-4343-A03E-8D7C351EF199}" destId="{1BBCD572-9CAB-8143-AE8F-EA47BC6C403B}" srcOrd="0" destOrd="0" parTransId="{C7657366-2415-E543-842B-3F5C2EC45757}" sibTransId="{4AA16BD9-226D-ED4B-A763-95848ED6CC43}"/>
    <dgm:cxn modelId="{ACD71D7B-DD69-654D-BE10-25CCACA62C0C}" type="presOf" srcId="{6AEAC12D-6089-2E4B-8591-2E9E95AF2E74}" destId="{785856FD-8C5E-4C44-B314-ACE248DF62BE}" srcOrd="1" destOrd="2" presId="urn:microsoft.com/office/officeart/2009/layout/ReverseList"/>
    <dgm:cxn modelId="{C5DA3590-4D2C-224F-B51E-04008DC416A8}" type="presOf" srcId="{E9AFB32C-CAC5-1441-A98A-5E35CD9C7A26}" destId="{693CB879-6379-5144-867A-AD89BAFC2CFA}" srcOrd="1" destOrd="2" presId="urn:microsoft.com/office/officeart/2009/layout/ReverseList"/>
    <dgm:cxn modelId="{EE1DCD73-776A-F94C-8EB7-1F01DAC98064}" srcId="{865CCA22-1639-4343-A03E-8D7C351EF199}" destId="{6AEAC12D-6089-2E4B-8591-2E9E95AF2E74}" srcOrd="1" destOrd="0" parTransId="{19ED9A3C-AD04-0A49-B296-B5CF739B58E6}" sibTransId="{AEE6673A-389D-0D44-A401-69DADCE00ECA}"/>
    <dgm:cxn modelId="{0B8F60D0-4FA0-7E46-B94F-DF912E1B24E0}" type="presOf" srcId="{8237F586-D46B-6D41-9C9F-604CB41E8663}" destId="{F918A83D-3FC2-4A41-9DF3-8960D1115DCB}" srcOrd="0" destOrd="0" presId="urn:microsoft.com/office/officeart/2009/layout/ReverseList"/>
    <dgm:cxn modelId="{D4A6FAB7-026C-C643-9650-07700E9970B9}" type="presOf" srcId="{6AEAC12D-6089-2E4B-8591-2E9E95AF2E74}" destId="{E16BB4F4-D3F9-0342-B269-E575A03F70CB}" srcOrd="0" destOrd="2" presId="urn:microsoft.com/office/officeart/2009/layout/ReverseList"/>
    <dgm:cxn modelId="{958E8469-8EDA-EF47-B4FA-D978EFBBE15E}" srcId="{8237F586-D46B-6D41-9C9F-604CB41E8663}" destId="{6378755A-0AA4-EC49-9709-495B51E9BB5B}" srcOrd="0" destOrd="0" parTransId="{AC3189A1-864F-DD4B-9F99-92FD8D64312B}" sibTransId="{602B7B57-317F-B747-9C59-96094D338E84}"/>
    <dgm:cxn modelId="{8F977349-7430-2840-BCA5-765F460A0BD4}" type="presOf" srcId="{6378755A-0AA4-EC49-9709-495B51E9BB5B}" destId="{AED82CAD-CE19-AD4D-8CFB-467B0B9829A7}" srcOrd="0" destOrd="0" presId="urn:microsoft.com/office/officeart/2009/layout/ReverseList"/>
    <dgm:cxn modelId="{F540DAC5-A4B8-0F46-910A-9EC47E68F297}" type="presOf" srcId="{865CCA22-1639-4343-A03E-8D7C351EF199}" destId="{785856FD-8C5E-4C44-B314-ACE248DF62BE}" srcOrd="1" destOrd="0" presId="urn:microsoft.com/office/officeart/2009/layout/ReverseList"/>
    <dgm:cxn modelId="{E1FBA735-F61D-7042-A8AE-9469D09AB552}" type="presOf" srcId="{865CCA22-1639-4343-A03E-8D7C351EF199}" destId="{E16BB4F4-D3F9-0342-B269-E575A03F70CB}" srcOrd="0" destOrd="0" presId="urn:microsoft.com/office/officeart/2009/layout/ReverseList"/>
    <dgm:cxn modelId="{8D12D9DD-F165-444C-B927-80800D971828}" type="presParOf" srcId="{F918A83D-3FC2-4A41-9DF3-8960D1115DCB}" destId="{AED82CAD-CE19-AD4D-8CFB-467B0B9829A7}" srcOrd="0" destOrd="0" presId="urn:microsoft.com/office/officeart/2009/layout/ReverseList"/>
    <dgm:cxn modelId="{256A6A58-6DF3-2A46-AB25-8A0BF13C6A55}" type="presParOf" srcId="{F918A83D-3FC2-4A41-9DF3-8960D1115DCB}" destId="{693CB879-6379-5144-867A-AD89BAFC2CFA}" srcOrd="1" destOrd="0" presId="urn:microsoft.com/office/officeart/2009/layout/ReverseList"/>
    <dgm:cxn modelId="{85CFF30B-6228-5448-9B1A-CC4FD3A63DE8}" type="presParOf" srcId="{F918A83D-3FC2-4A41-9DF3-8960D1115DCB}" destId="{E16BB4F4-D3F9-0342-B269-E575A03F70CB}" srcOrd="2" destOrd="0" presId="urn:microsoft.com/office/officeart/2009/layout/ReverseList"/>
    <dgm:cxn modelId="{4655E5B8-BC00-7E41-9130-DCDFA03E827E}" type="presParOf" srcId="{F918A83D-3FC2-4A41-9DF3-8960D1115DCB}" destId="{785856FD-8C5E-4C44-B314-ACE248DF62BE}" srcOrd="3" destOrd="0" presId="urn:microsoft.com/office/officeart/2009/layout/ReverseList"/>
    <dgm:cxn modelId="{585E97A4-6705-B94F-975D-FB918F4FD264}" type="presParOf" srcId="{F918A83D-3FC2-4A41-9DF3-8960D1115DCB}" destId="{59ED5B76-2681-654B-A252-4D2EEB115E20}" srcOrd="4" destOrd="0" presId="urn:microsoft.com/office/officeart/2009/layout/ReverseList"/>
    <dgm:cxn modelId="{0DE0A54A-822B-E643-B0CE-ABC4772DF475}" type="presParOf" srcId="{F918A83D-3FC2-4A41-9DF3-8960D1115DCB}" destId="{2724829A-455D-4646-A37B-96CAF55DF82E}"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3D2945A8-3848-4B48-BC28-AA4B782DE48F}" type="doc">
      <dgm:prSet loTypeId="urn:microsoft.com/office/officeart/2005/8/layout/pyramid2" loCatId="" qsTypeId="urn:microsoft.com/office/officeart/2005/8/quickstyle/simple1" qsCatId="simple" csTypeId="urn:microsoft.com/office/officeart/2005/8/colors/accent1_2" csCatId="accent1" phldr="1"/>
      <dgm:spPr/>
    </dgm:pt>
    <dgm:pt modelId="{F43CB696-9804-2E40-9C99-7B2BBE059A39}">
      <dgm:prSet/>
      <dgm:spPr/>
      <dgm:t>
        <a:bodyPr/>
        <a:lstStyle/>
        <a:p>
          <a:r>
            <a:rPr lang="en-CA"/>
            <a:t>How do we produce quality estimates using alternative sources of data?</a:t>
          </a:r>
        </a:p>
      </dgm:t>
    </dgm:pt>
    <dgm:pt modelId="{087C5078-2ABE-DC42-8744-A0F57B45B668}" type="parTrans" cxnId="{E4786EEC-F8CA-104D-8BCB-8029EB825E0A}">
      <dgm:prSet/>
      <dgm:spPr/>
      <dgm:t>
        <a:bodyPr/>
        <a:lstStyle/>
        <a:p>
          <a:endParaRPr lang="fr-FR"/>
        </a:p>
      </dgm:t>
    </dgm:pt>
    <dgm:pt modelId="{EC05C8CA-95CF-5747-9739-862818CE60AA}" type="sibTrans" cxnId="{E4786EEC-F8CA-104D-8BCB-8029EB825E0A}">
      <dgm:prSet/>
      <dgm:spPr/>
      <dgm:t>
        <a:bodyPr/>
        <a:lstStyle/>
        <a:p>
          <a:endParaRPr lang="fr-FR"/>
        </a:p>
      </dgm:t>
    </dgm:pt>
    <dgm:pt modelId="{A6661389-C156-084B-99C3-4BE854F06CCA}">
      <dgm:prSet/>
      <dgm:spPr/>
      <dgm:t>
        <a:bodyPr/>
        <a:lstStyle/>
        <a:p>
          <a:r>
            <a:rPr lang="en-CA"/>
            <a:t>How do we produce estimates faster and with minimum human efforts?</a:t>
          </a:r>
        </a:p>
      </dgm:t>
    </dgm:pt>
    <dgm:pt modelId="{86052996-BBAF-B64B-968C-09441CE74757}" type="parTrans" cxnId="{9EEBC768-11CB-CE4A-8F1F-7AA0325BCD91}">
      <dgm:prSet/>
      <dgm:spPr/>
      <dgm:t>
        <a:bodyPr/>
        <a:lstStyle/>
        <a:p>
          <a:endParaRPr lang="fr-FR"/>
        </a:p>
      </dgm:t>
    </dgm:pt>
    <dgm:pt modelId="{43EE5BF5-B84F-AA41-9ACC-D453BE1FA9E5}" type="sibTrans" cxnId="{9EEBC768-11CB-CE4A-8F1F-7AA0325BCD91}">
      <dgm:prSet/>
      <dgm:spPr/>
      <dgm:t>
        <a:bodyPr/>
        <a:lstStyle/>
        <a:p>
          <a:endParaRPr lang="fr-FR"/>
        </a:p>
      </dgm:t>
    </dgm:pt>
    <dgm:pt modelId="{216BC415-AE13-0C40-82FB-E114F8950814}">
      <dgm:prSet/>
      <dgm:spPr/>
      <dgm:t>
        <a:bodyPr/>
        <a:lstStyle/>
        <a:p>
          <a:r>
            <a:rPr lang="en-CA"/>
            <a:t>How do we fully use data science techniques in our statistical programs? </a:t>
          </a:r>
          <a:endParaRPr lang="fr-CA"/>
        </a:p>
      </dgm:t>
    </dgm:pt>
    <dgm:pt modelId="{C84AC934-ABF1-3449-98CF-62CE84D032DB}" type="parTrans" cxnId="{993E009D-BF71-8E48-B34D-2AEC98CFF11E}">
      <dgm:prSet/>
      <dgm:spPr/>
      <dgm:t>
        <a:bodyPr/>
        <a:lstStyle/>
        <a:p>
          <a:endParaRPr lang="fr-FR"/>
        </a:p>
      </dgm:t>
    </dgm:pt>
    <dgm:pt modelId="{6360A4F4-B247-FE46-8CD6-C2A8F3B9354C}" type="sibTrans" cxnId="{993E009D-BF71-8E48-B34D-2AEC98CFF11E}">
      <dgm:prSet/>
      <dgm:spPr/>
      <dgm:t>
        <a:bodyPr/>
        <a:lstStyle/>
        <a:p>
          <a:endParaRPr lang="fr-FR"/>
        </a:p>
      </dgm:t>
    </dgm:pt>
    <dgm:pt modelId="{399F0D66-5F95-AE47-98B9-001CCFC53116}" type="pres">
      <dgm:prSet presAssocID="{3D2945A8-3848-4B48-BC28-AA4B782DE48F}" presName="compositeShape" presStyleCnt="0">
        <dgm:presLayoutVars>
          <dgm:dir/>
          <dgm:resizeHandles/>
        </dgm:presLayoutVars>
      </dgm:prSet>
      <dgm:spPr/>
    </dgm:pt>
    <dgm:pt modelId="{E3DA95D1-8D6D-7D46-87A8-01003CA3692C}" type="pres">
      <dgm:prSet presAssocID="{3D2945A8-3848-4B48-BC28-AA4B782DE48F}" presName="pyramid" presStyleLbl="node1" presStyleIdx="0" presStyleCnt="1"/>
      <dgm:spPr>
        <a:gradFill rotWithShape="0">
          <a:gsLst>
            <a:gs pos="0">
              <a:schemeClr val="accent5">
                <a:lumMod val="50000"/>
              </a:schemeClr>
            </a:gs>
            <a:gs pos="50000">
              <a:schemeClr val="accent5"/>
            </a:gs>
            <a:gs pos="100000">
              <a:schemeClr val="accent5">
                <a:lumMod val="60000"/>
                <a:lumOff val="40000"/>
              </a:schemeClr>
            </a:gs>
          </a:gsLst>
          <a:lin ang="5400000" scaled="0"/>
        </a:gradFill>
        <a:ln w="25400">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7B637D1A-551D-0E44-9574-E05C3B687B70}" type="pres">
      <dgm:prSet presAssocID="{3D2945A8-3848-4B48-BC28-AA4B782DE48F}" presName="theList" presStyleCnt="0"/>
      <dgm:spPr/>
    </dgm:pt>
    <dgm:pt modelId="{7738294F-635F-7B46-A8BE-DB6954274119}" type="pres">
      <dgm:prSet presAssocID="{F43CB696-9804-2E40-9C99-7B2BBE059A39}" presName="aNode" presStyleLbl="fgAcc1" presStyleIdx="0" presStyleCnt="3">
        <dgm:presLayoutVars>
          <dgm:bulletEnabled val="1"/>
        </dgm:presLayoutVars>
      </dgm:prSet>
      <dgm:spPr/>
      <dgm:t>
        <a:bodyPr/>
        <a:lstStyle/>
        <a:p>
          <a:endParaRPr lang="fr-CA"/>
        </a:p>
      </dgm:t>
    </dgm:pt>
    <dgm:pt modelId="{2752EA6A-0F73-024B-ABE5-D33E871D5DCB}" type="pres">
      <dgm:prSet presAssocID="{F43CB696-9804-2E40-9C99-7B2BBE059A39}" presName="aSpace" presStyleCnt="0"/>
      <dgm:spPr/>
    </dgm:pt>
    <dgm:pt modelId="{4A7068BA-165F-1C42-8E4F-9EF2738D5551}" type="pres">
      <dgm:prSet presAssocID="{A6661389-C156-084B-99C3-4BE854F06CCA}" presName="aNode" presStyleLbl="fgAcc1" presStyleIdx="1" presStyleCnt="3">
        <dgm:presLayoutVars>
          <dgm:bulletEnabled val="1"/>
        </dgm:presLayoutVars>
      </dgm:prSet>
      <dgm:spPr/>
      <dgm:t>
        <a:bodyPr/>
        <a:lstStyle/>
        <a:p>
          <a:endParaRPr lang="fr-CA"/>
        </a:p>
      </dgm:t>
    </dgm:pt>
    <dgm:pt modelId="{E3329380-A909-AB42-AC0E-5D5D5901C302}" type="pres">
      <dgm:prSet presAssocID="{A6661389-C156-084B-99C3-4BE854F06CCA}" presName="aSpace" presStyleCnt="0"/>
      <dgm:spPr/>
    </dgm:pt>
    <dgm:pt modelId="{94E77893-F27E-A04A-BEE4-1CE1969A7728}" type="pres">
      <dgm:prSet presAssocID="{216BC415-AE13-0C40-82FB-E114F8950814}" presName="aNode" presStyleLbl="fgAcc1" presStyleIdx="2" presStyleCnt="3">
        <dgm:presLayoutVars>
          <dgm:bulletEnabled val="1"/>
        </dgm:presLayoutVars>
      </dgm:prSet>
      <dgm:spPr/>
      <dgm:t>
        <a:bodyPr/>
        <a:lstStyle/>
        <a:p>
          <a:endParaRPr lang="fr-CA"/>
        </a:p>
      </dgm:t>
    </dgm:pt>
    <dgm:pt modelId="{F8D246DD-4C19-AD48-BBA4-B89090D552C8}" type="pres">
      <dgm:prSet presAssocID="{216BC415-AE13-0C40-82FB-E114F8950814}" presName="aSpace" presStyleCnt="0"/>
      <dgm:spPr/>
    </dgm:pt>
  </dgm:ptLst>
  <dgm:cxnLst>
    <dgm:cxn modelId="{04CDC826-5EC6-8E43-B3A5-05B5E86665D9}" type="presOf" srcId="{A6661389-C156-084B-99C3-4BE854F06CCA}" destId="{4A7068BA-165F-1C42-8E4F-9EF2738D5551}" srcOrd="0" destOrd="0" presId="urn:microsoft.com/office/officeart/2005/8/layout/pyramid2"/>
    <dgm:cxn modelId="{993E009D-BF71-8E48-B34D-2AEC98CFF11E}" srcId="{3D2945A8-3848-4B48-BC28-AA4B782DE48F}" destId="{216BC415-AE13-0C40-82FB-E114F8950814}" srcOrd="2" destOrd="0" parTransId="{C84AC934-ABF1-3449-98CF-62CE84D032DB}" sibTransId="{6360A4F4-B247-FE46-8CD6-C2A8F3B9354C}"/>
    <dgm:cxn modelId="{C85511B2-8CB6-3E46-AD9F-C9D5AB7797F2}" type="presOf" srcId="{216BC415-AE13-0C40-82FB-E114F8950814}" destId="{94E77893-F27E-A04A-BEE4-1CE1969A7728}" srcOrd="0" destOrd="0" presId="urn:microsoft.com/office/officeart/2005/8/layout/pyramid2"/>
    <dgm:cxn modelId="{9EEBC768-11CB-CE4A-8F1F-7AA0325BCD91}" srcId="{3D2945A8-3848-4B48-BC28-AA4B782DE48F}" destId="{A6661389-C156-084B-99C3-4BE854F06CCA}" srcOrd="1" destOrd="0" parTransId="{86052996-BBAF-B64B-968C-09441CE74757}" sibTransId="{43EE5BF5-B84F-AA41-9ACC-D453BE1FA9E5}"/>
    <dgm:cxn modelId="{E4786EEC-F8CA-104D-8BCB-8029EB825E0A}" srcId="{3D2945A8-3848-4B48-BC28-AA4B782DE48F}" destId="{F43CB696-9804-2E40-9C99-7B2BBE059A39}" srcOrd="0" destOrd="0" parTransId="{087C5078-2ABE-DC42-8744-A0F57B45B668}" sibTransId="{EC05C8CA-95CF-5747-9739-862818CE60AA}"/>
    <dgm:cxn modelId="{1E9F822D-718F-EA48-8F94-D82F12F7666D}" type="presOf" srcId="{3D2945A8-3848-4B48-BC28-AA4B782DE48F}" destId="{399F0D66-5F95-AE47-98B9-001CCFC53116}" srcOrd="0" destOrd="0" presId="urn:microsoft.com/office/officeart/2005/8/layout/pyramid2"/>
    <dgm:cxn modelId="{DAB4F7E9-E546-0844-B08A-389A6DCE9060}" type="presOf" srcId="{F43CB696-9804-2E40-9C99-7B2BBE059A39}" destId="{7738294F-635F-7B46-A8BE-DB6954274119}" srcOrd="0" destOrd="0" presId="urn:microsoft.com/office/officeart/2005/8/layout/pyramid2"/>
    <dgm:cxn modelId="{C4B4CD08-934B-3C43-92F2-EE233DDD38CD}" type="presParOf" srcId="{399F0D66-5F95-AE47-98B9-001CCFC53116}" destId="{E3DA95D1-8D6D-7D46-87A8-01003CA3692C}" srcOrd="0" destOrd="0" presId="urn:microsoft.com/office/officeart/2005/8/layout/pyramid2"/>
    <dgm:cxn modelId="{CC95212B-77C4-C441-ABE3-BFB77041A187}" type="presParOf" srcId="{399F0D66-5F95-AE47-98B9-001CCFC53116}" destId="{7B637D1A-551D-0E44-9574-E05C3B687B70}" srcOrd="1" destOrd="0" presId="urn:microsoft.com/office/officeart/2005/8/layout/pyramid2"/>
    <dgm:cxn modelId="{C09F08CF-044A-8244-B3C8-A1D5E3B4EA1D}" type="presParOf" srcId="{7B637D1A-551D-0E44-9574-E05C3B687B70}" destId="{7738294F-635F-7B46-A8BE-DB6954274119}" srcOrd="0" destOrd="0" presId="urn:microsoft.com/office/officeart/2005/8/layout/pyramid2"/>
    <dgm:cxn modelId="{E13089AA-3280-C242-97CE-C8BE537238D0}" type="presParOf" srcId="{7B637D1A-551D-0E44-9574-E05C3B687B70}" destId="{2752EA6A-0F73-024B-ABE5-D33E871D5DCB}" srcOrd="1" destOrd="0" presId="urn:microsoft.com/office/officeart/2005/8/layout/pyramid2"/>
    <dgm:cxn modelId="{A73B1D68-C661-1F47-9A96-933C8B455EC2}" type="presParOf" srcId="{7B637D1A-551D-0E44-9574-E05C3B687B70}" destId="{4A7068BA-165F-1C42-8E4F-9EF2738D5551}" srcOrd="2" destOrd="0" presId="urn:microsoft.com/office/officeart/2005/8/layout/pyramid2"/>
    <dgm:cxn modelId="{5B3910C2-9F4D-C64A-8D68-A507015C6920}" type="presParOf" srcId="{7B637D1A-551D-0E44-9574-E05C3B687B70}" destId="{E3329380-A909-AB42-AC0E-5D5D5901C302}" srcOrd="3" destOrd="0" presId="urn:microsoft.com/office/officeart/2005/8/layout/pyramid2"/>
    <dgm:cxn modelId="{DA086176-E402-3544-AC44-EB18F0EBDF90}" type="presParOf" srcId="{7B637D1A-551D-0E44-9574-E05C3B687B70}" destId="{94E77893-F27E-A04A-BEE4-1CE1969A7728}" srcOrd="4" destOrd="0" presId="urn:microsoft.com/office/officeart/2005/8/layout/pyramid2"/>
    <dgm:cxn modelId="{E48B6A30-DC71-724C-B6D0-19F0F180605C}" type="presParOf" srcId="{7B637D1A-551D-0E44-9574-E05C3B687B70}" destId="{F8D246DD-4C19-AD48-BBA4-B89090D552C8}"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CA1DD4-AE67-3945-9E7A-7625CBE22E64}" type="doc">
      <dgm:prSet loTypeId="urn:microsoft.com/office/officeart/2005/8/layout/matrix1" loCatId="" qsTypeId="urn:microsoft.com/office/officeart/2005/8/quickstyle/3d3" qsCatId="3D" csTypeId="urn:microsoft.com/office/officeart/2005/8/colors/colorful1" csCatId="colorful" phldr="1"/>
      <dgm:spPr/>
      <dgm:t>
        <a:bodyPr/>
        <a:lstStyle/>
        <a:p>
          <a:endParaRPr lang="fr-FR"/>
        </a:p>
      </dgm:t>
    </dgm:pt>
    <dgm:pt modelId="{F53FF91B-8B73-E541-A87A-022B1DBAB3C1}">
      <dgm:prSet phldrT="[Texte]"/>
      <dgm:spPr/>
      <dgm:t>
        <a:bodyPr/>
        <a:lstStyle/>
        <a:p>
          <a:r>
            <a:rPr lang="fr-FR" dirty="0" err="1" smtClean="0"/>
            <a:t>Statistics</a:t>
          </a:r>
          <a:r>
            <a:rPr lang="fr-FR" dirty="0" smtClean="0"/>
            <a:t> Canada at </a:t>
          </a:r>
          <a:r>
            <a:rPr lang="fr-FR" dirty="0"/>
            <a:t>the DA</a:t>
          </a:r>
        </a:p>
      </dgm:t>
    </dgm:pt>
    <dgm:pt modelId="{B2F014D2-95B7-294E-B0AC-3A82521F78F1}" type="parTrans" cxnId="{2E2943E8-0EF5-5F47-AE20-60994B220CBA}">
      <dgm:prSet/>
      <dgm:spPr/>
      <dgm:t>
        <a:bodyPr/>
        <a:lstStyle/>
        <a:p>
          <a:endParaRPr lang="fr-FR"/>
        </a:p>
      </dgm:t>
    </dgm:pt>
    <dgm:pt modelId="{804BA6AD-9C48-724B-B878-D0494532778F}" type="sibTrans" cxnId="{2E2943E8-0EF5-5F47-AE20-60994B220CBA}">
      <dgm:prSet/>
      <dgm:spPr/>
      <dgm:t>
        <a:bodyPr/>
        <a:lstStyle/>
        <a:p>
          <a:endParaRPr lang="fr-FR"/>
        </a:p>
      </dgm:t>
    </dgm:pt>
    <dgm:pt modelId="{0E9F4AD9-B011-1547-863C-7BD9C1AB6870}">
      <dgm:prSet phldrT="[Texte]"/>
      <dgm:spPr/>
      <dgm:t>
        <a:bodyPr/>
        <a:lstStyle/>
        <a:p>
          <a:r>
            <a:rPr lang="en-CA" dirty="0"/>
            <a:t>Provide teaching assistants</a:t>
          </a:r>
          <a:endParaRPr lang="fr-FR" dirty="0"/>
        </a:p>
      </dgm:t>
    </dgm:pt>
    <dgm:pt modelId="{68B90568-EBE6-0749-A407-0A79324494FD}" type="parTrans" cxnId="{D766CF33-1B9B-1B44-9A84-2A2525A5B343}">
      <dgm:prSet/>
      <dgm:spPr/>
      <dgm:t>
        <a:bodyPr/>
        <a:lstStyle/>
        <a:p>
          <a:endParaRPr lang="fr-FR"/>
        </a:p>
      </dgm:t>
    </dgm:pt>
    <dgm:pt modelId="{EB37E0FB-D3F2-8043-AA78-662C7DA93E11}" type="sibTrans" cxnId="{D766CF33-1B9B-1B44-9A84-2A2525A5B343}">
      <dgm:prSet/>
      <dgm:spPr/>
      <dgm:t>
        <a:bodyPr/>
        <a:lstStyle/>
        <a:p>
          <a:endParaRPr lang="fr-FR"/>
        </a:p>
      </dgm:t>
    </dgm:pt>
    <dgm:pt modelId="{D8BD3ECF-AC13-DD4C-8104-0C2F18EA1A51}">
      <dgm:prSet/>
      <dgm:spPr/>
      <dgm:t>
        <a:bodyPr/>
        <a:lstStyle/>
        <a:p>
          <a:r>
            <a:rPr lang="en-CA" dirty="0"/>
            <a:t>Provide specific short courses</a:t>
          </a:r>
        </a:p>
      </dgm:t>
    </dgm:pt>
    <dgm:pt modelId="{EF5F3EF8-4202-0C47-8DC0-51237B75C9D5}" type="parTrans" cxnId="{3A20BAE3-1B92-5E40-8233-FBC021144B97}">
      <dgm:prSet/>
      <dgm:spPr/>
      <dgm:t>
        <a:bodyPr/>
        <a:lstStyle/>
        <a:p>
          <a:endParaRPr lang="fr-FR"/>
        </a:p>
      </dgm:t>
    </dgm:pt>
    <dgm:pt modelId="{E55EBC02-4CFF-DF45-B516-406374AEC509}" type="sibTrans" cxnId="{3A20BAE3-1B92-5E40-8233-FBC021144B97}">
      <dgm:prSet/>
      <dgm:spPr/>
      <dgm:t>
        <a:bodyPr/>
        <a:lstStyle/>
        <a:p>
          <a:endParaRPr lang="fr-FR"/>
        </a:p>
      </dgm:t>
    </dgm:pt>
    <dgm:pt modelId="{532866B6-45F1-B34B-BBB6-2DF0C3F0A3C5}">
      <dgm:prSet/>
      <dgm:spPr/>
      <dgm:t>
        <a:bodyPr/>
        <a:lstStyle/>
        <a:p>
          <a:r>
            <a:rPr lang="en-CA" dirty="0"/>
            <a:t>Provide data sets to play with</a:t>
          </a:r>
        </a:p>
      </dgm:t>
    </dgm:pt>
    <dgm:pt modelId="{ADC8C593-D8CA-4C41-B99E-2C289704144B}" type="parTrans" cxnId="{FEFAD1B1-B0EC-564F-978B-D644E1ED9EA9}">
      <dgm:prSet/>
      <dgm:spPr/>
      <dgm:t>
        <a:bodyPr/>
        <a:lstStyle/>
        <a:p>
          <a:endParaRPr lang="fr-FR"/>
        </a:p>
      </dgm:t>
    </dgm:pt>
    <dgm:pt modelId="{FA93407A-2E5F-6540-82ED-3D327CB1CF77}" type="sibTrans" cxnId="{FEFAD1B1-B0EC-564F-978B-D644E1ED9EA9}">
      <dgm:prSet/>
      <dgm:spPr/>
      <dgm:t>
        <a:bodyPr/>
        <a:lstStyle/>
        <a:p>
          <a:endParaRPr lang="fr-FR"/>
        </a:p>
      </dgm:t>
    </dgm:pt>
    <dgm:pt modelId="{3ED2A6CC-5B10-C34E-9A4B-030F7F9BBD26}">
      <dgm:prSet/>
      <dgm:spPr/>
      <dgm:t>
        <a:bodyPr/>
        <a:lstStyle/>
        <a:p>
          <a:r>
            <a:rPr lang="en-CA" dirty="0"/>
            <a:t>Act as a consultant if needed</a:t>
          </a:r>
          <a:endParaRPr lang="fr-FR" dirty="0"/>
        </a:p>
      </dgm:t>
    </dgm:pt>
    <dgm:pt modelId="{4E99693A-1408-7F49-896E-487871826468}" type="parTrans" cxnId="{82321C3A-FC62-5A49-8271-D3B1097DE9B0}">
      <dgm:prSet/>
      <dgm:spPr/>
      <dgm:t>
        <a:bodyPr/>
        <a:lstStyle/>
        <a:p>
          <a:endParaRPr lang="fr-FR"/>
        </a:p>
      </dgm:t>
    </dgm:pt>
    <dgm:pt modelId="{8E55B927-E802-7A49-AC84-FCEB6DF8A89F}" type="sibTrans" cxnId="{82321C3A-FC62-5A49-8271-D3B1097DE9B0}">
      <dgm:prSet/>
      <dgm:spPr/>
      <dgm:t>
        <a:bodyPr/>
        <a:lstStyle/>
        <a:p>
          <a:endParaRPr lang="fr-FR"/>
        </a:p>
      </dgm:t>
    </dgm:pt>
    <dgm:pt modelId="{D3D7FF52-C7F0-CB4E-803D-C22E6CC6DA74}" type="pres">
      <dgm:prSet presAssocID="{FDCA1DD4-AE67-3945-9E7A-7625CBE22E64}" presName="diagram" presStyleCnt="0">
        <dgm:presLayoutVars>
          <dgm:chMax val="1"/>
          <dgm:dir/>
          <dgm:animLvl val="ctr"/>
          <dgm:resizeHandles val="exact"/>
        </dgm:presLayoutVars>
      </dgm:prSet>
      <dgm:spPr/>
      <dgm:t>
        <a:bodyPr/>
        <a:lstStyle/>
        <a:p>
          <a:endParaRPr lang="fr-CA"/>
        </a:p>
      </dgm:t>
    </dgm:pt>
    <dgm:pt modelId="{3B0640A5-5535-2640-9361-DC8A5F053C28}" type="pres">
      <dgm:prSet presAssocID="{FDCA1DD4-AE67-3945-9E7A-7625CBE22E64}" presName="matrix" presStyleCnt="0"/>
      <dgm:spPr/>
      <dgm:t>
        <a:bodyPr/>
        <a:lstStyle/>
        <a:p>
          <a:endParaRPr lang="fr-CA"/>
        </a:p>
      </dgm:t>
    </dgm:pt>
    <dgm:pt modelId="{99DEE5F4-19BC-CA4B-9B61-1162305EFEE6}" type="pres">
      <dgm:prSet presAssocID="{FDCA1DD4-AE67-3945-9E7A-7625CBE22E64}" presName="tile1" presStyleLbl="node1" presStyleIdx="0" presStyleCnt="4"/>
      <dgm:spPr/>
      <dgm:t>
        <a:bodyPr/>
        <a:lstStyle/>
        <a:p>
          <a:endParaRPr lang="fr-CA"/>
        </a:p>
      </dgm:t>
    </dgm:pt>
    <dgm:pt modelId="{5211C078-6C3C-3F45-B875-87C4902065BA}" type="pres">
      <dgm:prSet presAssocID="{FDCA1DD4-AE67-3945-9E7A-7625CBE22E64}" presName="tile1text" presStyleLbl="node1" presStyleIdx="0" presStyleCnt="4">
        <dgm:presLayoutVars>
          <dgm:chMax val="0"/>
          <dgm:chPref val="0"/>
          <dgm:bulletEnabled val="1"/>
        </dgm:presLayoutVars>
      </dgm:prSet>
      <dgm:spPr/>
      <dgm:t>
        <a:bodyPr/>
        <a:lstStyle/>
        <a:p>
          <a:endParaRPr lang="fr-CA"/>
        </a:p>
      </dgm:t>
    </dgm:pt>
    <dgm:pt modelId="{C39B2D44-E4CD-DB47-8EB3-DF6749B575E3}" type="pres">
      <dgm:prSet presAssocID="{FDCA1DD4-AE67-3945-9E7A-7625CBE22E64}" presName="tile2" presStyleLbl="node1" presStyleIdx="1" presStyleCnt="4"/>
      <dgm:spPr/>
      <dgm:t>
        <a:bodyPr/>
        <a:lstStyle/>
        <a:p>
          <a:endParaRPr lang="fr-CA"/>
        </a:p>
      </dgm:t>
    </dgm:pt>
    <dgm:pt modelId="{D23DC66B-F723-BC43-8085-0172AFDA2729}" type="pres">
      <dgm:prSet presAssocID="{FDCA1DD4-AE67-3945-9E7A-7625CBE22E64}" presName="tile2text" presStyleLbl="node1" presStyleIdx="1" presStyleCnt="4">
        <dgm:presLayoutVars>
          <dgm:chMax val="0"/>
          <dgm:chPref val="0"/>
          <dgm:bulletEnabled val="1"/>
        </dgm:presLayoutVars>
      </dgm:prSet>
      <dgm:spPr/>
      <dgm:t>
        <a:bodyPr/>
        <a:lstStyle/>
        <a:p>
          <a:endParaRPr lang="fr-CA"/>
        </a:p>
      </dgm:t>
    </dgm:pt>
    <dgm:pt modelId="{7BD8CBC2-0308-744F-95CD-244ED8127A15}" type="pres">
      <dgm:prSet presAssocID="{FDCA1DD4-AE67-3945-9E7A-7625CBE22E64}" presName="tile3" presStyleLbl="node1" presStyleIdx="2" presStyleCnt="4"/>
      <dgm:spPr/>
      <dgm:t>
        <a:bodyPr/>
        <a:lstStyle/>
        <a:p>
          <a:endParaRPr lang="fr-CA"/>
        </a:p>
      </dgm:t>
    </dgm:pt>
    <dgm:pt modelId="{46FECF72-ED86-A944-ACDF-C6E026A17D24}" type="pres">
      <dgm:prSet presAssocID="{FDCA1DD4-AE67-3945-9E7A-7625CBE22E64}" presName="tile3text" presStyleLbl="node1" presStyleIdx="2" presStyleCnt="4">
        <dgm:presLayoutVars>
          <dgm:chMax val="0"/>
          <dgm:chPref val="0"/>
          <dgm:bulletEnabled val="1"/>
        </dgm:presLayoutVars>
      </dgm:prSet>
      <dgm:spPr/>
      <dgm:t>
        <a:bodyPr/>
        <a:lstStyle/>
        <a:p>
          <a:endParaRPr lang="fr-CA"/>
        </a:p>
      </dgm:t>
    </dgm:pt>
    <dgm:pt modelId="{90F1F58B-7FC4-D848-8ABC-BD8B48E89E2A}" type="pres">
      <dgm:prSet presAssocID="{FDCA1DD4-AE67-3945-9E7A-7625CBE22E64}" presName="tile4" presStyleLbl="node1" presStyleIdx="3" presStyleCnt="4"/>
      <dgm:spPr/>
      <dgm:t>
        <a:bodyPr/>
        <a:lstStyle/>
        <a:p>
          <a:endParaRPr lang="fr-CA"/>
        </a:p>
      </dgm:t>
    </dgm:pt>
    <dgm:pt modelId="{99283096-0AFE-CC4B-9050-599A62181892}" type="pres">
      <dgm:prSet presAssocID="{FDCA1DD4-AE67-3945-9E7A-7625CBE22E64}" presName="tile4text" presStyleLbl="node1" presStyleIdx="3" presStyleCnt="4">
        <dgm:presLayoutVars>
          <dgm:chMax val="0"/>
          <dgm:chPref val="0"/>
          <dgm:bulletEnabled val="1"/>
        </dgm:presLayoutVars>
      </dgm:prSet>
      <dgm:spPr/>
      <dgm:t>
        <a:bodyPr/>
        <a:lstStyle/>
        <a:p>
          <a:endParaRPr lang="fr-CA"/>
        </a:p>
      </dgm:t>
    </dgm:pt>
    <dgm:pt modelId="{50C88954-413B-5744-AEBF-29E7190BA15B}" type="pres">
      <dgm:prSet presAssocID="{FDCA1DD4-AE67-3945-9E7A-7625CBE22E64}" presName="centerTile" presStyleLbl="fgShp" presStyleIdx="0" presStyleCnt="1">
        <dgm:presLayoutVars>
          <dgm:chMax val="0"/>
          <dgm:chPref val="0"/>
        </dgm:presLayoutVars>
      </dgm:prSet>
      <dgm:spPr/>
      <dgm:t>
        <a:bodyPr/>
        <a:lstStyle/>
        <a:p>
          <a:endParaRPr lang="fr-CA"/>
        </a:p>
      </dgm:t>
    </dgm:pt>
  </dgm:ptLst>
  <dgm:cxnLst>
    <dgm:cxn modelId="{D766CF33-1B9B-1B44-9A84-2A2525A5B343}" srcId="{F53FF91B-8B73-E541-A87A-022B1DBAB3C1}" destId="{0E9F4AD9-B011-1547-863C-7BD9C1AB6870}" srcOrd="0" destOrd="0" parTransId="{68B90568-EBE6-0749-A407-0A79324494FD}" sibTransId="{EB37E0FB-D3F2-8043-AA78-662C7DA93E11}"/>
    <dgm:cxn modelId="{166A0D5A-19E6-EC44-8607-7D493D2182B4}" type="presOf" srcId="{0E9F4AD9-B011-1547-863C-7BD9C1AB6870}" destId="{99DEE5F4-19BC-CA4B-9B61-1162305EFEE6}" srcOrd="0" destOrd="0" presId="urn:microsoft.com/office/officeart/2005/8/layout/matrix1"/>
    <dgm:cxn modelId="{9AE789D0-C2E2-FF46-9612-841E50F23EA6}" type="presOf" srcId="{532866B6-45F1-B34B-BBB6-2DF0C3F0A3C5}" destId="{46FECF72-ED86-A944-ACDF-C6E026A17D24}" srcOrd="1" destOrd="0" presId="urn:microsoft.com/office/officeart/2005/8/layout/matrix1"/>
    <dgm:cxn modelId="{FCAFCB3B-3C4B-4542-A290-66C77B7CAA51}" type="presOf" srcId="{3ED2A6CC-5B10-C34E-9A4B-030F7F9BBD26}" destId="{90F1F58B-7FC4-D848-8ABC-BD8B48E89E2A}" srcOrd="0" destOrd="0" presId="urn:microsoft.com/office/officeart/2005/8/layout/matrix1"/>
    <dgm:cxn modelId="{FEFAD1B1-B0EC-564F-978B-D644E1ED9EA9}" srcId="{F53FF91B-8B73-E541-A87A-022B1DBAB3C1}" destId="{532866B6-45F1-B34B-BBB6-2DF0C3F0A3C5}" srcOrd="2" destOrd="0" parTransId="{ADC8C593-D8CA-4C41-B99E-2C289704144B}" sibTransId="{FA93407A-2E5F-6540-82ED-3D327CB1CF77}"/>
    <dgm:cxn modelId="{E2B80ACE-82CA-A441-94D7-0020E62BDAF7}" type="presOf" srcId="{D8BD3ECF-AC13-DD4C-8104-0C2F18EA1A51}" destId="{D23DC66B-F723-BC43-8085-0172AFDA2729}" srcOrd="1" destOrd="0" presId="urn:microsoft.com/office/officeart/2005/8/layout/matrix1"/>
    <dgm:cxn modelId="{5A02068E-E872-6F49-AD6B-461EE3318B46}" type="presOf" srcId="{FDCA1DD4-AE67-3945-9E7A-7625CBE22E64}" destId="{D3D7FF52-C7F0-CB4E-803D-C22E6CC6DA74}" srcOrd="0" destOrd="0" presId="urn:microsoft.com/office/officeart/2005/8/layout/matrix1"/>
    <dgm:cxn modelId="{82321C3A-FC62-5A49-8271-D3B1097DE9B0}" srcId="{F53FF91B-8B73-E541-A87A-022B1DBAB3C1}" destId="{3ED2A6CC-5B10-C34E-9A4B-030F7F9BBD26}" srcOrd="3" destOrd="0" parTransId="{4E99693A-1408-7F49-896E-487871826468}" sibTransId="{8E55B927-E802-7A49-AC84-FCEB6DF8A89F}"/>
    <dgm:cxn modelId="{2E2943E8-0EF5-5F47-AE20-60994B220CBA}" srcId="{FDCA1DD4-AE67-3945-9E7A-7625CBE22E64}" destId="{F53FF91B-8B73-E541-A87A-022B1DBAB3C1}" srcOrd="0" destOrd="0" parTransId="{B2F014D2-95B7-294E-B0AC-3A82521F78F1}" sibTransId="{804BA6AD-9C48-724B-B878-D0494532778F}"/>
    <dgm:cxn modelId="{9F6E4A68-5E49-E547-B1D5-7A14CA7792FE}" type="presOf" srcId="{3ED2A6CC-5B10-C34E-9A4B-030F7F9BBD26}" destId="{99283096-0AFE-CC4B-9050-599A62181892}" srcOrd="1" destOrd="0" presId="urn:microsoft.com/office/officeart/2005/8/layout/matrix1"/>
    <dgm:cxn modelId="{A38B8AEA-4706-9749-80DB-4D8D57797F34}" type="presOf" srcId="{0E9F4AD9-B011-1547-863C-7BD9C1AB6870}" destId="{5211C078-6C3C-3F45-B875-87C4902065BA}" srcOrd="1" destOrd="0" presId="urn:microsoft.com/office/officeart/2005/8/layout/matrix1"/>
    <dgm:cxn modelId="{A5BFA638-69C2-F04B-BDEB-9F8AA19F6814}" type="presOf" srcId="{532866B6-45F1-B34B-BBB6-2DF0C3F0A3C5}" destId="{7BD8CBC2-0308-744F-95CD-244ED8127A15}" srcOrd="0" destOrd="0" presId="urn:microsoft.com/office/officeart/2005/8/layout/matrix1"/>
    <dgm:cxn modelId="{65CE0DFF-8B79-3546-9C9C-1D08500145AA}" type="presOf" srcId="{D8BD3ECF-AC13-DD4C-8104-0C2F18EA1A51}" destId="{C39B2D44-E4CD-DB47-8EB3-DF6749B575E3}" srcOrd="0" destOrd="0" presId="urn:microsoft.com/office/officeart/2005/8/layout/matrix1"/>
    <dgm:cxn modelId="{3A20BAE3-1B92-5E40-8233-FBC021144B97}" srcId="{F53FF91B-8B73-E541-A87A-022B1DBAB3C1}" destId="{D8BD3ECF-AC13-DD4C-8104-0C2F18EA1A51}" srcOrd="1" destOrd="0" parTransId="{EF5F3EF8-4202-0C47-8DC0-51237B75C9D5}" sibTransId="{E55EBC02-4CFF-DF45-B516-406374AEC509}"/>
    <dgm:cxn modelId="{CC257E8A-F21E-1947-A254-3765701B0891}" type="presOf" srcId="{F53FF91B-8B73-E541-A87A-022B1DBAB3C1}" destId="{50C88954-413B-5744-AEBF-29E7190BA15B}" srcOrd="0" destOrd="0" presId="urn:microsoft.com/office/officeart/2005/8/layout/matrix1"/>
    <dgm:cxn modelId="{C5D62392-D19E-D14D-A69C-22D962CD59E3}" type="presParOf" srcId="{D3D7FF52-C7F0-CB4E-803D-C22E6CC6DA74}" destId="{3B0640A5-5535-2640-9361-DC8A5F053C28}" srcOrd="0" destOrd="0" presId="urn:microsoft.com/office/officeart/2005/8/layout/matrix1"/>
    <dgm:cxn modelId="{E93E11BA-C204-594A-8B60-124F5C974618}" type="presParOf" srcId="{3B0640A5-5535-2640-9361-DC8A5F053C28}" destId="{99DEE5F4-19BC-CA4B-9B61-1162305EFEE6}" srcOrd="0" destOrd="0" presId="urn:microsoft.com/office/officeart/2005/8/layout/matrix1"/>
    <dgm:cxn modelId="{C370E054-3658-A14D-BBFC-92FCE52B3D1B}" type="presParOf" srcId="{3B0640A5-5535-2640-9361-DC8A5F053C28}" destId="{5211C078-6C3C-3F45-B875-87C4902065BA}" srcOrd="1" destOrd="0" presId="urn:microsoft.com/office/officeart/2005/8/layout/matrix1"/>
    <dgm:cxn modelId="{4B8CC86E-71BF-514E-BA23-D66348022BF4}" type="presParOf" srcId="{3B0640A5-5535-2640-9361-DC8A5F053C28}" destId="{C39B2D44-E4CD-DB47-8EB3-DF6749B575E3}" srcOrd="2" destOrd="0" presId="urn:microsoft.com/office/officeart/2005/8/layout/matrix1"/>
    <dgm:cxn modelId="{1B4BFE25-DC0B-CD46-9B39-59CC36315647}" type="presParOf" srcId="{3B0640A5-5535-2640-9361-DC8A5F053C28}" destId="{D23DC66B-F723-BC43-8085-0172AFDA2729}" srcOrd="3" destOrd="0" presId="urn:microsoft.com/office/officeart/2005/8/layout/matrix1"/>
    <dgm:cxn modelId="{15B14963-8914-2E46-BF99-99A32E6AF85E}" type="presParOf" srcId="{3B0640A5-5535-2640-9361-DC8A5F053C28}" destId="{7BD8CBC2-0308-744F-95CD-244ED8127A15}" srcOrd="4" destOrd="0" presId="urn:microsoft.com/office/officeart/2005/8/layout/matrix1"/>
    <dgm:cxn modelId="{1588125D-B8D9-844E-8B78-E8E3BB52D6FC}" type="presParOf" srcId="{3B0640A5-5535-2640-9361-DC8A5F053C28}" destId="{46FECF72-ED86-A944-ACDF-C6E026A17D24}" srcOrd="5" destOrd="0" presId="urn:microsoft.com/office/officeart/2005/8/layout/matrix1"/>
    <dgm:cxn modelId="{DA0FA0FC-1584-5749-B376-077FF7D5F5FE}" type="presParOf" srcId="{3B0640A5-5535-2640-9361-DC8A5F053C28}" destId="{90F1F58B-7FC4-D848-8ABC-BD8B48E89E2A}" srcOrd="6" destOrd="0" presId="urn:microsoft.com/office/officeart/2005/8/layout/matrix1"/>
    <dgm:cxn modelId="{E9922C98-4ED6-2847-8F6B-99E5F340A41A}" type="presParOf" srcId="{3B0640A5-5535-2640-9361-DC8A5F053C28}" destId="{99283096-0AFE-CC4B-9050-599A62181892}" srcOrd="7" destOrd="0" presId="urn:microsoft.com/office/officeart/2005/8/layout/matrix1"/>
    <dgm:cxn modelId="{9A905BBD-991D-B841-9287-0B5C8D33C53A}" type="presParOf" srcId="{D3D7FF52-C7F0-CB4E-803D-C22E6CC6DA74}" destId="{50C88954-413B-5744-AEBF-29E7190BA15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0C496-1BDE-094F-8FCB-427EC2886B23}"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fr-FR"/>
        </a:p>
      </dgm:t>
    </dgm:pt>
    <dgm:pt modelId="{F6086A67-572E-5A43-B4BD-B26025EA96B8}">
      <dgm:prSet/>
      <dgm:spPr/>
      <dgm:t>
        <a:bodyPr/>
        <a:lstStyle/>
        <a:p>
          <a:r>
            <a:rPr lang="en-US" dirty="0"/>
            <a:t>Who are we?</a:t>
          </a:r>
          <a:endParaRPr lang="fr-CA" dirty="0"/>
        </a:p>
      </dgm:t>
    </dgm:pt>
    <dgm:pt modelId="{03DBB8E9-25C8-F649-A5BC-ECBA0BD61A45}" type="parTrans" cxnId="{7AB987E2-9B14-1243-B1C5-D8603B8D5C67}">
      <dgm:prSet/>
      <dgm:spPr/>
      <dgm:t>
        <a:bodyPr/>
        <a:lstStyle/>
        <a:p>
          <a:endParaRPr lang="fr-FR"/>
        </a:p>
      </dgm:t>
    </dgm:pt>
    <dgm:pt modelId="{30A25260-1DF6-4548-847E-92892B24FC3F}" type="sibTrans" cxnId="{7AB987E2-9B14-1243-B1C5-D8603B8D5C67}">
      <dgm:prSet/>
      <dgm:spPr/>
      <dgm:t>
        <a:bodyPr/>
        <a:lstStyle/>
        <a:p>
          <a:endParaRPr lang="fr-FR"/>
        </a:p>
      </dgm:t>
    </dgm:pt>
    <dgm:pt modelId="{71DA6ECE-BB8F-1D43-B60D-26F804D10635}">
      <dgm:prSet/>
      <dgm:spPr/>
      <dgm:t>
        <a:bodyPr/>
        <a:lstStyle/>
        <a:p>
          <a:r>
            <a:rPr lang="en-US" dirty="0"/>
            <a:t>What is our role?</a:t>
          </a:r>
          <a:endParaRPr lang="fr-CA" dirty="0"/>
        </a:p>
      </dgm:t>
    </dgm:pt>
    <dgm:pt modelId="{9A8C371C-161E-2649-9DF4-C8BBCB2496CE}" type="parTrans" cxnId="{B69DF5D3-C063-FA43-96DA-BA0261B8E615}">
      <dgm:prSet/>
      <dgm:spPr/>
      <dgm:t>
        <a:bodyPr/>
        <a:lstStyle/>
        <a:p>
          <a:endParaRPr lang="fr-FR"/>
        </a:p>
      </dgm:t>
    </dgm:pt>
    <dgm:pt modelId="{B723A865-7F88-574A-86B9-3E56EA9C7F1C}" type="sibTrans" cxnId="{B69DF5D3-C063-FA43-96DA-BA0261B8E615}">
      <dgm:prSet/>
      <dgm:spPr/>
      <dgm:t>
        <a:bodyPr/>
        <a:lstStyle/>
        <a:p>
          <a:endParaRPr lang="fr-FR"/>
        </a:p>
      </dgm:t>
    </dgm:pt>
    <dgm:pt modelId="{38B09B3F-797B-2342-B246-2E6A44BEEB45}">
      <dgm:prSet/>
      <dgm:spPr/>
      <dgm:t>
        <a:bodyPr/>
        <a:lstStyle/>
        <a:p>
          <a:r>
            <a:rPr lang="en-US" dirty="0"/>
            <a:t>What are our projects?</a:t>
          </a:r>
          <a:endParaRPr lang="fr-CA" dirty="0"/>
        </a:p>
      </dgm:t>
    </dgm:pt>
    <dgm:pt modelId="{F63AB243-D995-154A-91F6-F8B1FF809CFC}" type="parTrans" cxnId="{BAD391D1-C19C-FA48-A5FB-3E1C88C8F1FF}">
      <dgm:prSet/>
      <dgm:spPr/>
      <dgm:t>
        <a:bodyPr/>
        <a:lstStyle/>
        <a:p>
          <a:endParaRPr lang="fr-FR"/>
        </a:p>
      </dgm:t>
    </dgm:pt>
    <dgm:pt modelId="{5CB7F285-B8E5-0B48-8E7D-278DD8B613D9}" type="sibTrans" cxnId="{BAD391D1-C19C-FA48-A5FB-3E1C88C8F1FF}">
      <dgm:prSet/>
      <dgm:spPr/>
      <dgm:t>
        <a:bodyPr/>
        <a:lstStyle/>
        <a:p>
          <a:endParaRPr lang="fr-FR"/>
        </a:p>
      </dgm:t>
    </dgm:pt>
    <dgm:pt modelId="{18B7DDFF-B7D2-794C-9AAD-EB6BDBDB15BE}">
      <dgm:prSet/>
      <dgm:spPr/>
      <dgm:t>
        <a:bodyPr/>
        <a:lstStyle/>
        <a:p>
          <a:r>
            <a:rPr lang="en-US" dirty="0"/>
            <a:t>What has our role been during pilot session of the </a:t>
          </a:r>
          <a:r>
            <a:rPr lang="en-CA" dirty="0"/>
            <a:t>Digital Academy?</a:t>
          </a:r>
          <a:endParaRPr lang="fr-CA" dirty="0"/>
        </a:p>
      </dgm:t>
    </dgm:pt>
    <dgm:pt modelId="{861AA12B-4887-CC4E-B6F9-4744FE0F392A}" type="parTrans" cxnId="{C5A426C5-FDD0-8949-8C1A-6218B7861B33}">
      <dgm:prSet/>
      <dgm:spPr/>
      <dgm:t>
        <a:bodyPr/>
        <a:lstStyle/>
        <a:p>
          <a:endParaRPr lang="fr-FR"/>
        </a:p>
      </dgm:t>
    </dgm:pt>
    <dgm:pt modelId="{3359D474-4564-664D-8AE1-BCBFB2487937}" type="sibTrans" cxnId="{C5A426C5-FDD0-8949-8C1A-6218B7861B33}">
      <dgm:prSet/>
      <dgm:spPr/>
      <dgm:t>
        <a:bodyPr/>
        <a:lstStyle/>
        <a:p>
          <a:endParaRPr lang="fr-FR"/>
        </a:p>
      </dgm:t>
    </dgm:pt>
    <dgm:pt modelId="{55FB5827-9347-B145-ACFC-45B5613D406F}" type="pres">
      <dgm:prSet presAssocID="{5630C496-1BDE-094F-8FCB-427EC2886B23}" presName="Name0" presStyleCnt="0">
        <dgm:presLayoutVars>
          <dgm:chMax val="7"/>
          <dgm:dir/>
          <dgm:animLvl val="lvl"/>
          <dgm:resizeHandles val="exact"/>
        </dgm:presLayoutVars>
      </dgm:prSet>
      <dgm:spPr/>
      <dgm:t>
        <a:bodyPr/>
        <a:lstStyle/>
        <a:p>
          <a:endParaRPr lang="fr-CA"/>
        </a:p>
      </dgm:t>
    </dgm:pt>
    <dgm:pt modelId="{D428A3C3-9AB2-8A43-BC6F-43DCC451124E}" type="pres">
      <dgm:prSet presAssocID="{F6086A67-572E-5A43-B4BD-B26025EA96B8}" presName="circle1" presStyleLbl="node1" presStyleIdx="0" presStyleCnt="4"/>
      <dgm:spPr/>
    </dgm:pt>
    <dgm:pt modelId="{B0735274-CCD8-224D-BB70-1F02CD237DD8}" type="pres">
      <dgm:prSet presAssocID="{F6086A67-572E-5A43-B4BD-B26025EA96B8}" presName="space" presStyleCnt="0"/>
      <dgm:spPr/>
    </dgm:pt>
    <dgm:pt modelId="{2E4A20DE-0F4A-D54F-A4F2-B8F58969BBC5}" type="pres">
      <dgm:prSet presAssocID="{F6086A67-572E-5A43-B4BD-B26025EA96B8}" presName="rect1" presStyleLbl="alignAcc1" presStyleIdx="0" presStyleCnt="4"/>
      <dgm:spPr/>
      <dgm:t>
        <a:bodyPr/>
        <a:lstStyle/>
        <a:p>
          <a:endParaRPr lang="fr-CA"/>
        </a:p>
      </dgm:t>
    </dgm:pt>
    <dgm:pt modelId="{16A8224C-037E-164A-9D7B-740B48744402}" type="pres">
      <dgm:prSet presAssocID="{71DA6ECE-BB8F-1D43-B60D-26F804D10635}" presName="vertSpace2" presStyleLbl="node1" presStyleIdx="0" presStyleCnt="4"/>
      <dgm:spPr/>
    </dgm:pt>
    <dgm:pt modelId="{EE0F2AA3-3EAB-CB4A-99D6-3D9F5F1E6AE1}" type="pres">
      <dgm:prSet presAssocID="{71DA6ECE-BB8F-1D43-B60D-26F804D10635}" presName="circle2" presStyleLbl="node1" presStyleIdx="1" presStyleCnt="4"/>
      <dgm:spPr/>
    </dgm:pt>
    <dgm:pt modelId="{6A6AA564-C29A-F34A-95C1-500922EFAA76}" type="pres">
      <dgm:prSet presAssocID="{71DA6ECE-BB8F-1D43-B60D-26F804D10635}" presName="rect2" presStyleLbl="alignAcc1" presStyleIdx="1" presStyleCnt="4"/>
      <dgm:spPr/>
      <dgm:t>
        <a:bodyPr/>
        <a:lstStyle/>
        <a:p>
          <a:endParaRPr lang="fr-CA"/>
        </a:p>
      </dgm:t>
    </dgm:pt>
    <dgm:pt modelId="{C75D6BDC-A68C-384E-AC1D-37651C5AEA8E}" type="pres">
      <dgm:prSet presAssocID="{38B09B3F-797B-2342-B246-2E6A44BEEB45}" presName="vertSpace3" presStyleLbl="node1" presStyleIdx="1" presStyleCnt="4"/>
      <dgm:spPr/>
    </dgm:pt>
    <dgm:pt modelId="{7A300950-D1F3-9247-91B5-39CA21A63C10}" type="pres">
      <dgm:prSet presAssocID="{38B09B3F-797B-2342-B246-2E6A44BEEB45}" presName="circle3" presStyleLbl="node1" presStyleIdx="2" presStyleCnt="4"/>
      <dgm:spPr/>
    </dgm:pt>
    <dgm:pt modelId="{66FE485C-E9F9-CE41-A879-7572582BD49C}" type="pres">
      <dgm:prSet presAssocID="{38B09B3F-797B-2342-B246-2E6A44BEEB45}" presName="rect3" presStyleLbl="alignAcc1" presStyleIdx="2" presStyleCnt="4"/>
      <dgm:spPr/>
      <dgm:t>
        <a:bodyPr/>
        <a:lstStyle/>
        <a:p>
          <a:endParaRPr lang="fr-CA"/>
        </a:p>
      </dgm:t>
    </dgm:pt>
    <dgm:pt modelId="{E1DA3DB7-B7AF-5E41-902E-29ED7DC73733}" type="pres">
      <dgm:prSet presAssocID="{18B7DDFF-B7D2-794C-9AAD-EB6BDBDB15BE}" presName="vertSpace4" presStyleLbl="node1" presStyleIdx="2" presStyleCnt="4"/>
      <dgm:spPr/>
    </dgm:pt>
    <dgm:pt modelId="{7E9725D5-12DB-7F46-A76B-720887FAB507}" type="pres">
      <dgm:prSet presAssocID="{18B7DDFF-B7D2-794C-9AAD-EB6BDBDB15BE}" presName="circle4" presStyleLbl="node1" presStyleIdx="3" presStyleCnt="4"/>
      <dgm:spPr/>
    </dgm:pt>
    <dgm:pt modelId="{5D1C12A9-D07F-624C-8502-D4279D348AF5}" type="pres">
      <dgm:prSet presAssocID="{18B7DDFF-B7D2-794C-9AAD-EB6BDBDB15BE}" presName="rect4" presStyleLbl="alignAcc1" presStyleIdx="3" presStyleCnt="4"/>
      <dgm:spPr/>
      <dgm:t>
        <a:bodyPr/>
        <a:lstStyle/>
        <a:p>
          <a:endParaRPr lang="fr-CA"/>
        </a:p>
      </dgm:t>
    </dgm:pt>
    <dgm:pt modelId="{9AF7B8CD-0DD3-0D48-B69F-3B4753B4B6AC}" type="pres">
      <dgm:prSet presAssocID="{F6086A67-572E-5A43-B4BD-B26025EA96B8}" presName="rect1ParTxNoCh" presStyleLbl="alignAcc1" presStyleIdx="3" presStyleCnt="4">
        <dgm:presLayoutVars>
          <dgm:chMax val="1"/>
          <dgm:bulletEnabled val="1"/>
        </dgm:presLayoutVars>
      </dgm:prSet>
      <dgm:spPr/>
      <dgm:t>
        <a:bodyPr/>
        <a:lstStyle/>
        <a:p>
          <a:endParaRPr lang="fr-CA"/>
        </a:p>
      </dgm:t>
    </dgm:pt>
    <dgm:pt modelId="{38D70E18-509D-474E-80E8-9B0B22DBE128}" type="pres">
      <dgm:prSet presAssocID="{71DA6ECE-BB8F-1D43-B60D-26F804D10635}" presName="rect2ParTxNoCh" presStyleLbl="alignAcc1" presStyleIdx="3" presStyleCnt="4">
        <dgm:presLayoutVars>
          <dgm:chMax val="1"/>
          <dgm:bulletEnabled val="1"/>
        </dgm:presLayoutVars>
      </dgm:prSet>
      <dgm:spPr/>
      <dgm:t>
        <a:bodyPr/>
        <a:lstStyle/>
        <a:p>
          <a:endParaRPr lang="fr-CA"/>
        </a:p>
      </dgm:t>
    </dgm:pt>
    <dgm:pt modelId="{DE850D67-02A8-6B4B-892D-8F323E789203}" type="pres">
      <dgm:prSet presAssocID="{38B09B3F-797B-2342-B246-2E6A44BEEB45}" presName="rect3ParTxNoCh" presStyleLbl="alignAcc1" presStyleIdx="3" presStyleCnt="4">
        <dgm:presLayoutVars>
          <dgm:chMax val="1"/>
          <dgm:bulletEnabled val="1"/>
        </dgm:presLayoutVars>
      </dgm:prSet>
      <dgm:spPr/>
      <dgm:t>
        <a:bodyPr/>
        <a:lstStyle/>
        <a:p>
          <a:endParaRPr lang="fr-CA"/>
        </a:p>
      </dgm:t>
    </dgm:pt>
    <dgm:pt modelId="{49B44C0E-36BD-9446-AF24-04BB25BCE410}" type="pres">
      <dgm:prSet presAssocID="{18B7DDFF-B7D2-794C-9AAD-EB6BDBDB15BE}" presName="rect4ParTxNoCh" presStyleLbl="alignAcc1" presStyleIdx="3" presStyleCnt="4">
        <dgm:presLayoutVars>
          <dgm:chMax val="1"/>
          <dgm:bulletEnabled val="1"/>
        </dgm:presLayoutVars>
      </dgm:prSet>
      <dgm:spPr/>
      <dgm:t>
        <a:bodyPr/>
        <a:lstStyle/>
        <a:p>
          <a:endParaRPr lang="fr-CA"/>
        </a:p>
      </dgm:t>
    </dgm:pt>
  </dgm:ptLst>
  <dgm:cxnLst>
    <dgm:cxn modelId="{F09E972D-E956-7049-99FC-8E54317CC71E}" type="presOf" srcId="{F6086A67-572E-5A43-B4BD-B26025EA96B8}" destId="{2E4A20DE-0F4A-D54F-A4F2-B8F58969BBC5}" srcOrd="0" destOrd="0" presId="urn:microsoft.com/office/officeart/2005/8/layout/target3"/>
    <dgm:cxn modelId="{4BBA27EE-3D8B-D446-BFDF-F441C7577B46}" type="presOf" srcId="{18B7DDFF-B7D2-794C-9AAD-EB6BDBDB15BE}" destId="{5D1C12A9-D07F-624C-8502-D4279D348AF5}" srcOrd="0" destOrd="0" presId="urn:microsoft.com/office/officeart/2005/8/layout/target3"/>
    <dgm:cxn modelId="{BAD391D1-C19C-FA48-A5FB-3E1C88C8F1FF}" srcId="{5630C496-1BDE-094F-8FCB-427EC2886B23}" destId="{38B09B3F-797B-2342-B246-2E6A44BEEB45}" srcOrd="2" destOrd="0" parTransId="{F63AB243-D995-154A-91F6-F8B1FF809CFC}" sibTransId="{5CB7F285-B8E5-0B48-8E7D-278DD8B613D9}"/>
    <dgm:cxn modelId="{7816C217-1533-5444-BB20-F3D12B368EE4}" type="presOf" srcId="{71DA6ECE-BB8F-1D43-B60D-26F804D10635}" destId="{6A6AA564-C29A-F34A-95C1-500922EFAA76}" srcOrd="0" destOrd="0" presId="urn:microsoft.com/office/officeart/2005/8/layout/target3"/>
    <dgm:cxn modelId="{B69DF5D3-C063-FA43-96DA-BA0261B8E615}" srcId="{5630C496-1BDE-094F-8FCB-427EC2886B23}" destId="{71DA6ECE-BB8F-1D43-B60D-26F804D10635}" srcOrd="1" destOrd="0" parTransId="{9A8C371C-161E-2649-9DF4-C8BBCB2496CE}" sibTransId="{B723A865-7F88-574A-86B9-3E56EA9C7F1C}"/>
    <dgm:cxn modelId="{2DA77067-65BC-BE41-9D96-6A04183E5F30}" type="presOf" srcId="{18B7DDFF-B7D2-794C-9AAD-EB6BDBDB15BE}" destId="{49B44C0E-36BD-9446-AF24-04BB25BCE410}" srcOrd="1" destOrd="0" presId="urn:microsoft.com/office/officeart/2005/8/layout/target3"/>
    <dgm:cxn modelId="{372079E1-61B9-9D41-AED0-BBC743B59D8D}" type="presOf" srcId="{F6086A67-572E-5A43-B4BD-B26025EA96B8}" destId="{9AF7B8CD-0DD3-0D48-B69F-3B4753B4B6AC}" srcOrd="1" destOrd="0" presId="urn:microsoft.com/office/officeart/2005/8/layout/target3"/>
    <dgm:cxn modelId="{C5A426C5-FDD0-8949-8C1A-6218B7861B33}" srcId="{5630C496-1BDE-094F-8FCB-427EC2886B23}" destId="{18B7DDFF-B7D2-794C-9AAD-EB6BDBDB15BE}" srcOrd="3" destOrd="0" parTransId="{861AA12B-4887-CC4E-B6F9-4744FE0F392A}" sibTransId="{3359D474-4564-664D-8AE1-BCBFB2487937}"/>
    <dgm:cxn modelId="{EBA71D57-980D-A347-8FDE-5598742D13E1}" type="presOf" srcId="{38B09B3F-797B-2342-B246-2E6A44BEEB45}" destId="{DE850D67-02A8-6B4B-892D-8F323E789203}" srcOrd="1" destOrd="0" presId="urn:microsoft.com/office/officeart/2005/8/layout/target3"/>
    <dgm:cxn modelId="{7AB987E2-9B14-1243-B1C5-D8603B8D5C67}" srcId="{5630C496-1BDE-094F-8FCB-427EC2886B23}" destId="{F6086A67-572E-5A43-B4BD-B26025EA96B8}" srcOrd="0" destOrd="0" parTransId="{03DBB8E9-25C8-F649-A5BC-ECBA0BD61A45}" sibTransId="{30A25260-1DF6-4548-847E-92892B24FC3F}"/>
    <dgm:cxn modelId="{0A7A43DE-3C71-CA4C-8FE3-D991887CD650}" type="presOf" srcId="{5630C496-1BDE-094F-8FCB-427EC2886B23}" destId="{55FB5827-9347-B145-ACFC-45B5613D406F}" srcOrd="0" destOrd="0" presId="urn:microsoft.com/office/officeart/2005/8/layout/target3"/>
    <dgm:cxn modelId="{11E3CF46-B3F5-DF4E-A83F-C9F95F3698A3}" type="presOf" srcId="{71DA6ECE-BB8F-1D43-B60D-26F804D10635}" destId="{38D70E18-509D-474E-80E8-9B0B22DBE128}" srcOrd="1" destOrd="0" presId="urn:microsoft.com/office/officeart/2005/8/layout/target3"/>
    <dgm:cxn modelId="{C7403596-3DD8-8A4C-9D18-4F228F117113}" type="presOf" srcId="{38B09B3F-797B-2342-B246-2E6A44BEEB45}" destId="{66FE485C-E9F9-CE41-A879-7572582BD49C}" srcOrd="0" destOrd="0" presId="urn:microsoft.com/office/officeart/2005/8/layout/target3"/>
    <dgm:cxn modelId="{E947C35E-6965-6C44-A2F6-D0C014FFB87D}" type="presParOf" srcId="{55FB5827-9347-B145-ACFC-45B5613D406F}" destId="{D428A3C3-9AB2-8A43-BC6F-43DCC451124E}" srcOrd="0" destOrd="0" presId="urn:microsoft.com/office/officeart/2005/8/layout/target3"/>
    <dgm:cxn modelId="{7B84A4F0-06A9-B649-97B4-AAF2995A2796}" type="presParOf" srcId="{55FB5827-9347-B145-ACFC-45B5613D406F}" destId="{B0735274-CCD8-224D-BB70-1F02CD237DD8}" srcOrd="1" destOrd="0" presId="urn:microsoft.com/office/officeart/2005/8/layout/target3"/>
    <dgm:cxn modelId="{D9A83A4E-2355-B74B-9B1D-C81AAEED4F88}" type="presParOf" srcId="{55FB5827-9347-B145-ACFC-45B5613D406F}" destId="{2E4A20DE-0F4A-D54F-A4F2-B8F58969BBC5}" srcOrd="2" destOrd="0" presId="urn:microsoft.com/office/officeart/2005/8/layout/target3"/>
    <dgm:cxn modelId="{55A72F44-2899-0A4A-8E3E-8DE00AB3338B}" type="presParOf" srcId="{55FB5827-9347-B145-ACFC-45B5613D406F}" destId="{16A8224C-037E-164A-9D7B-740B48744402}" srcOrd="3" destOrd="0" presId="urn:microsoft.com/office/officeart/2005/8/layout/target3"/>
    <dgm:cxn modelId="{BD86BF01-5BE6-FA4B-8335-D2CE1E345FE8}" type="presParOf" srcId="{55FB5827-9347-B145-ACFC-45B5613D406F}" destId="{EE0F2AA3-3EAB-CB4A-99D6-3D9F5F1E6AE1}" srcOrd="4" destOrd="0" presId="urn:microsoft.com/office/officeart/2005/8/layout/target3"/>
    <dgm:cxn modelId="{D8B88CED-88D6-1C4C-8BD7-3A6A10CA1B1E}" type="presParOf" srcId="{55FB5827-9347-B145-ACFC-45B5613D406F}" destId="{6A6AA564-C29A-F34A-95C1-500922EFAA76}" srcOrd="5" destOrd="0" presId="urn:microsoft.com/office/officeart/2005/8/layout/target3"/>
    <dgm:cxn modelId="{896E71AC-7FFC-4540-A353-43FDA5D34B9F}" type="presParOf" srcId="{55FB5827-9347-B145-ACFC-45B5613D406F}" destId="{C75D6BDC-A68C-384E-AC1D-37651C5AEA8E}" srcOrd="6" destOrd="0" presId="urn:microsoft.com/office/officeart/2005/8/layout/target3"/>
    <dgm:cxn modelId="{39C73BD4-2552-4745-830D-A82D6BB35CBE}" type="presParOf" srcId="{55FB5827-9347-B145-ACFC-45B5613D406F}" destId="{7A300950-D1F3-9247-91B5-39CA21A63C10}" srcOrd="7" destOrd="0" presId="urn:microsoft.com/office/officeart/2005/8/layout/target3"/>
    <dgm:cxn modelId="{019443D1-8C6E-1844-9AC4-CEDFE56C3CAB}" type="presParOf" srcId="{55FB5827-9347-B145-ACFC-45B5613D406F}" destId="{66FE485C-E9F9-CE41-A879-7572582BD49C}" srcOrd="8" destOrd="0" presId="urn:microsoft.com/office/officeart/2005/8/layout/target3"/>
    <dgm:cxn modelId="{9C0DD678-04F3-8B4A-8A11-499EDFAE5B4F}" type="presParOf" srcId="{55FB5827-9347-B145-ACFC-45B5613D406F}" destId="{E1DA3DB7-B7AF-5E41-902E-29ED7DC73733}" srcOrd="9" destOrd="0" presId="urn:microsoft.com/office/officeart/2005/8/layout/target3"/>
    <dgm:cxn modelId="{1518AE26-B0BA-C849-BAA1-2C0C36632359}" type="presParOf" srcId="{55FB5827-9347-B145-ACFC-45B5613D406F}" destId="{7E9725D5-12DB-7F46-A76B-720887FAB507}" srcOrd="10" destOrd="0" presId="urn:microsoft.com/office/officeart/2005/8/layout/target3"/>
    <dgm:cxn modelId="{B5FA7622-5322-6F44-AA10-DD1848C13B41}" type="presParOf" srcId="{55FB5827-9347-B145-ACFC-45B5613D406F}" destId="{5D1C12A9-D07F-624C-8502-D4279D348AF5}" srcOrd="11" destOrd="0" presId="urn:microsoft.com/office/officeart/2005/8/layout/target3"/>
    <dgm:cxn modelId="{40AC05A3-6136-8B49-A2EE-2CBE8E3FC5A5}" type="presParOf" srcId="{55FB5827-9347-B145-ACFC-45B5613D406F}" destId="{9AF7B8CD-0DD3-0D48-B69F-3B4753B4B6AC}" srcOrd="12" destOrd="0" presId="urn:microsoft.com/office/officeart/2005/8/layout/target3"/>
    <dgm:cxn modelId="{5A27F0CF-35E6-C945-852F-3E566BD6AC62}" type="presParOf" srcId="{55FB5827-9347-B145-ACFC-45B5613D406F}" destId="{38D70E18-509D-474E-80E8-9B0B22DBE128}" srcOrd="13" destOrd="0" presId="urn:microsoft.com/office/officeart/2005/8/layout/target3"/>
    <dgm:cxn modelId="{7A17EC1E-C653-6342-8944-4258086799FD}" type="presParOf" srcId="{55FB5827-9347-B145-ACFC-45B5613D406F}" destId="{DE850D67-02A8-6B4B-892D-8F323E789203}" srcOrd="14" destOrd="0" presId="urn:microsoft.com/office/officeart/2005/8/layout/target3"/>
    <dgm:cxn modelId="{EF6FBED5-2AD5-E94C-90FE-D22D6C9725F7}" type="presParOf" srcId="{55FB5827-9347-B145-ACFC-45B5613D406F}" destId="{49B44C0E-36BD-9446-AF24-04BB25BCE410}" srcOrd="15"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C36FAB-A4A1-D947-BEB2-0EF8FEBABEF4}"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fr-FR"/>
        </a:p>
      </dgm:t>
    </dgm:pt>
    <dgm:pt modelId="{DBA445AF-C0D8-0D43-A96E-E6141A44421E}">
      <dgm:prSet phldrT="[Texte]"/>
      <dgm:spPr>
        <a:solidFill>
          <a:schemeClr val="accent2"/>
        </a:solidFill>
      </dgm:spPr>
      <dgm:t>
        <a:bodyPr/>
        <a:lstStyle/>
        <a:p>
          <a:r>
            <a:rPr lang="en-US" dirty="0"/>
            <a:t>Mathematical and statistical background</a:t>
          </a:r>
          <a:br>
            <a:rPr lang="en-US" dirty="0"/>
          </a:br>
          <a:r>
            <a:rPr lang="en-CA" dirty="0"/>
            <a:t>Experience in statistical programs and survey methods</a:t>
          </a:r>
          <a:br>
            <a:rPr lang="en-CA" dirty="0"/>
          </a:br>
          <a:r>
            <a:rPr lang="en-CA" dirty="0"/>
            <a:t>Knowledge of data science techniques</a:t>
          </a:r>
          <a:endParaRPr lang="fr-FR" dirty="0"/>
        </a:p>
      </dgm:t>
    </dgm:pt>
    <dgm:pt modelId="{3B230C4A-2FAD-D844-8DEB-67B2DEBEA2DA}" type="parTrans" cxnId="{DEBA0F29-04FD-9F4C-8BF2-AE3E4774DB8C}">
      <dgm:prSet/>
      <dgm:spPr/>
      <dgm:t>
        <a:bodyPr/>
        <a:lstStyle/>
        <a:p>
          <a:endParaRPr lang="fr-FR"/>
        </a:p>
      </dgm:t>
    </dgm:pt>
    <dgm:pt modelId="{12A163E6-3863-084B-9C3C-3B005385A981}" type="sibTrans" cxnId="{DEBA0F29-04FD-9F4C-8BF2-AE3E4774DB8C}">
      <dgm:prSet/>
      <dgm:spPr/>
      <dgm:t>
        <a:bodyPr/>
        <a:lstStyle/>
        <a:p>
          <a:endParaRPr lang="fr-FR"/>
        </a:p>
      </dgm:t>
    </dgm:pt>
    <dgm:pt modelId="{6A49A13E-97FC-B745-A1AE-762132776F63}">
      <dgm:prSet phldrT="[Texte]"/>
      <dgm:spPr/>
      <dgm:t>
        <a:bodyPr/>
        <a:lstStyle/>
        <a:p>
          <a:r>
            <a:rPr lang="fr-FR" dirty="0" err="1"/>
            <a:t>Methodologists</a:t>
          </a:r>
          <a:endParaRPr lang="fr-FR" dirty="0"/>
        </a:p>
      </dgm:t>
    </dgm:pt>
    <dgm:pt modelId="{0C065EE7-EC56-9448-A26D-12E6707C8105}" type="parTrans" cxnId="{9909EAD0-8044-9E40-88F0-7BB00442D266}">
      <dgm:prSet/>
      <dgm:spPr/>
      <dgm:t>
        <a:bodyPr/>
        <a:lstStyle/>
        <a:p>
          <a:endParaRPr lang="fr-FR"/>
        </a:p>
      </dgm:t>
    </dgm:pt>
    <dgm:pt modelId="{346DB430-60C5-5A4F-AAD1-4D47180D4C70}" type="sibTrans" cxnId="{9909EAD0-8044-9E40-88F0-7BB00442D266}">
      <dgm:prSet/>
      <dgm:spPr/>
      <dgm:t>
        <a:bodyPr/>
        <a:lstStyle/>
        <a:p>
          <a:endParaRPr lang="fr-FR"/>
        </a:p>
      </dgm:t>
    </dgm:pt>
    <dgm:pt modelId="{D9643D90-C1C1-0342-B7BE-1942C9BBA4E5}">
      <dgm:prSet phldrT="[Texte]"/>
      <dgm:spPr/>
      <dgm:t>
        <a:bodyPr/>
        <a:lstStyle/>
        <a:p>
          <a:r>
            <a:rPr lang="fr-FR" dirty="0" err="1"/>
            <a:t>Informatics</a:t>
          </a:r>
          <a:endParaRPr lang="fr-FR" dirty="0"/>
        </a:p>
      </dgm:t>
    </dgm:pt>
    <dgm:pt modelId="{3F1C57D5-9461-4143-B859-CC56DED94511}" type="parTrans" cxnId="{C23E6763-7AA8-664B-818A-BB06F006151D}">
      <dgm:prSet/>
      <dgm:spPr/>
      <dgm:t>
        <a:bodyPr/>
        <a:lstStyle/>
        <a:p>
          <a:endParaRPr lang="fr-FR"/>
        </a:p>
      </dgm:t>
    </dgm:pt>
    <dgm:pt modelId="{AF605205-9328-E043-BFC7-7F3F8A125AFF}" type="sibTrans" cxnId="{C23E6763-7AA8-664B-818A-BB06F006151D}">
      <dgm:prSet/>
      <dgm:spPr/>
      <dgm:t>
        <a:bodyPr/>
        <a:lstStyle/>
        <a:p>
          <a:endParaRPr lang="fr-FR"/>
        </a:p>
      </dgm:t>
    </dgm:pt>
    <dgm:pt modelId="{0E5BEE96-A877-4546-A062-142EE87F8310}">
      <dgm:prSet phldrT="[Texte]"/>
      <dgm:spPr/>
      <dgm:t>
        <a:bodyPr/>
        <a:lstStyle/>
        <a:p>
          <a:r>
            <a:rPr lang="fr-FR" dirty="0" err="1" smtClean="0"/>
            <a:t>Analysts</a:t>
          </a:r>
          <a:endParaRPr lang="fr-FR" dirty="0"/>
        </a:p>
      </dgm:t>
    </dgm:pt>
    <dgm:pt modelId="{BADFCB98-264E-AF42-8AC4-328F58889360}" type="parTrans" cxnId="{58EB6D37-2DBF-F848-97EB-FC2D9D4E3CD8}">
      <dgm:prSet/>
      <dgm:spPr/>
      <dgm:t>
        <a:bodyPr/>
        <a:lstStyle/>
        <a:p>
          <a:endParaRPr lang="fr-FR"/>
        </a:p>
      </dgm:t>
    </dgm:pt>
    <dgm:pt modelId="{4050AE95-0952-FF47-9083-3AE67D2F0AB0}" type="sibTrans" cxnId="{58EB6D37-2DBF-F848-97EB-FC2D9D4E3CD8}">
      <dgm:prSet/>
      <dgm:spPr/>
      <dgm:t>
        <a:bodyPr/>
        <a:lstStyle/>
        <a:p>
          <a:endParaRPr lang="fr-FR"/>
        </a:p>
      </dgm:t>
    </dgm:pt>
    <dgm:pt modelId="{3F44D458-46D4-9E49-B2B8-2705354CB841}" type="pres">
      <dgm:prSet presAssocID="{33C36FAB-A4A1-D947-BEB2-0EF8FEBABEF4}" presName="Name0" presStyleCnt="0">
        <dgm:presLayoutVars>
          <dgm:chMax val="1"/>
          <dgm:chPref val="1"/>
          <dgm:dir/>
          <dgm:animOne val="branch"/>
          <dgm:animLvl val="lvl"/>
        </dgm:presLayoutVars>
      </dgm:prSet>
      <dgm:spPr/>
      <dgm:t>
        <a:bodyPr/>
        <a:lstStyle/>
        <a:p>
          <a:endParaRPr lang="fr-CA"/>
        </a:p>
      </dgm:t>
    </dgm:pt>
    <dgm:pt modelId="{03C33237-1E5D-E04C-9459-E842B75EAA04}" type="pres">
      <dgm:prSet presAssocID="{DBA445AF-C0D8-0D43-A96E-E6141A44421E}" presName="singleCycle" presStyleCnt="0"/>
      <dgm:spPr/>
    </dgm:pt>
    <dgm:pt modelId="{28C1F259-CFB6-F24B-9443-8ED34FA2D1F9}" type="pres">
      <dgm:prSet presAssocID="{DBA445AF-C0D8-0D43-A96E-E6141A44421E}" presName="singleCenter" presStyleLbl="node1" presStyleIdx="0" presStyleCnt="4" custScaleX="500000" custLinFactNeighborY="-11287">
        <dgm:presLayoutVars>
          <dgm:chMax val="7"/>
          <dgm:chPref val="7"/>
        </dgm:presLayoutVars>
      </dgm:prSet>
      <dgm:spPr/>
      <dgm:t>
        <a:bodyPr/>
        <a:lstStyle/>
        <a:p>
          <a:endParaRPr lang="fr-CA"/>
        </a:p>
      </dgm:t>
    </dgm:pt>
    <dgm:pt modelId="{27CA4084-3F3B-2249-828A-65D68DD820C0}" type="pres">
      <dgm:prSet presAssocID="{0C065EE7-EC56-9448-A26D-12E6707C8105}" presName="Name56" presStyleLbl="parChTrans1D2" presStyleIdx="0" presStyleCnt="3"/>
      <dgm:spPr/>
      <dgm:t>
        <a:bodyPr/>
        <a:lstStyle/>
        <a:p>
          <a:endParaRPr lang="fr-CA"/>
        </a:p>
      </dgm:t>
    </dgm:pt>
    <dgm:pt modelId="{9DDD5A37-1C89-5F4A-BB0C-5B6BC8B28E11}" type="pres">
      <dgm:prSet presAssocID="{6A49A13E-97FC-B745-A1AE-762132776F63}" presName="text0" presStyleLbl="node1" presStyleIdx="1" presStyleCnt="4" custScaleX="148740" custScaleY="148740">
        <dgm:presLayoutVars>
          <dgm:bulletEnabled val="1"/>
        </dgm:presLayoutVars>
      </dgm:prSet>
      <dgm:spPr/>
      <dgm:t>
        <a:bodyPr/>
        <a:lstStyle/>
        <a:p>
          <a:endParaRPr lang="fr-CA"/>
        </a:p>
      </dgm:t>
    </dgm:pt>
    <dgm:pt modelId="{DA411B0C-634E-4547-85B5-38907CDEA7A7}" type="pres">
      <dgm:prSet presAssocID="{3F1C57D5-9461-4143-B859-CC56DED94511}" presName="Name56" presStyleLbl="parChTrans1D2" presStyleIdx="1" presStyleCnt="3"/>
      <dgm:spPr/>
      <dgm:t>
        <a:bodyPr/>
        <a:lstStyle/>
        <a:p>
          <a:endParaRPr lang="fr-CA"/>
        </a:p>
      </dgm:t>
    </dgm:pt>
    <dgm:pt modelId="{1297D6D3-397E-3345-8A4E-05DCB41A5994}" type="pres">
      <dgm:prSet presAssocID="{D9643D90-C1C1-0342-B7BE-1942C9BBA4E5}" presName="text0" presStyleLbl="node1" presStyleIdx="2" presStyleCnt="4" custScaleX="148740" custScaleY="148740">
        <dgm:presLayoutVars>
          <dgm:bulletEnabled val="1"/>
        </dgm:presLayoutVars>
      </dgm:prSet>
      <dgm:spPr/>
      <dgm:t>
        <a:bodyPr/>
        <a:lstStyle/>
        <a:p>
          <a:endParaRPr lang="fr-CA"/>
        </a:p>
      </dgm:t>
    </dgm:pt>
    <dgm:pt modelId="{0BEB69B2-9462-D84C-8C06-988331D300A4}" type="pres">
      <dgm:prSet presAssocID="{BADFCB98-264E-AF42-8AC4-328F58889360}" presName="Name56" presStyleLbl="parChTrans1D2" presStyleIdx="2" presStyleCnt="3"/>
      <dgm:spPr/>
      <dgm:t>
        <a:bodyPr/>
        <a:lstStyle/>
        <a:p>
          <a:endParaRPr lang="fr-CA"/>
        </a:p>
      </dgm:t>
    </dgm:pt>
    <dgm:pt modelId="{BC62FACE-F23D-C34F-AB1E-625ACBA9D0B5}" type="pres">
      <dgm:prSet presAssocID="{0E5BEE96-A877-4546-A062-142EE87F8310}" presName="text0" presStyleLbl="node1" presStyleIdx="3" presStyleCnt="4" custScaleX="148740" custScaleY="148740">
        <dgm:presLayoutVars>
          <dgm:bulletEnabled val="1"/>
        </dgm:presLayoutVars>
      </dgm:prSet>
      <dgm:spPr/>
      <dgm:t>
        <a:bodyPr/>
        <a:lstStyle/>
        <a:p>
          <a:endParaRPr lang="fr-CA"/>
        </a:p>
      </dgm:t>
    </dgm:pt>
  </dgm:ptLst>
  <dgm:cxnLst>
    <dgm:cxn modelId="{A50001A2-CF2C-8047-9093-F9CD4360FA3F}" type="presOf" srcId="{3F1C57D5-9461-4143-B859-CC56DED94511}" destId="{DA411B0C-634E-4547-85B5-38907CDEA7A7}" srcOrd="0" destOrd="0" presId="urn:microsoft.com/office/officeart/2008/layout/RadialCluster"/>
    <dgm:cxn modelId="{D8991CE9-A878-2643-8031-D817EAC14D23}" type="presOf" srcId="{0C065EE7-EC56-9448-A26D-12E6707C8105}" destId="{27CA4084-3F3B-2249-828A-65D68DD820C0}" srcOrd="0" destOrd="0" presId="urn:microsoft.com/office/officeart/2008/layout/RadialCluster"/>
    <dgm:cxn modelId="{C23E6763-7AA8-664B-818A-BB06F006151D}" srcId="{DBA445AF-C0D8-0D43-A96E-E6141A44421E}" destId="{D9643D90-C1C1-0342-B7BE-1942C9BBA4E5}" srcOrd="1" destOrd="0" parTransId="{3F1C57D5-9461-4143-B859-CC56DED94511}" sibTransId="{AF605205-9328-E043-BFC7-7F3F8A125AFF}"/>
    <dgm:cxn modelId="{80307C65-A47B-DA4E-A0F0-6EEC6AB21304}" type="presOf" srcId="{0E5BEE96-A877-4546-A062-142EE87F8310}" destId="{BC62FACE-F23D-C34F-AB1E-625ACBA9D0B5}" srcOrd="0" destOrd="0" presId="urn:microsoft.com/office/officeart/2008/layout/RadialCluster"/>
    <dgm:cxn modelId="{DEBA0F29-04FD-9F4C-8BF2-AE3E4774DB8C}" srcId="{33C36FAB-A4A1-D947-BEB2-0EF8FEBABEF4}" destId="{DBA445AF-C0D8-0D43-A96E-E6141A44421E}" srcOrd="0" destOrd="0" parTransId="{3B230C4A-2FAD-D844-8DEB-67B2DEBEA2DA}" sibTransId="{12A163E6-3863-084B-9C3C-3B005385A981}"/>
    <dgm:cxn modelId="{C0900E8C-F91C-2549-B283-E8C1411C1ACF}" type="presOf" srcId="{33C36FAB-A4A1-D947-BEB2-0EF8FEBABEF4}" destId="{3F44D458-46D4-9E49-B2B8-2705354CB841}" srcOrd="0" destOrd="0" presId="urn:microsoft.com/office/officeart/2008/layout/RadialCluster"/>
    <dgm:cxn modelId="{9909EAD0-8044-9E40-88F0-7BB00442D266}" srcId="{DBA445AF-C0D8-0D43-A96E-E6141A44421E}" destId="{6A49A13E-97FC-B745-A1AE-762132776F63}" srcOrd="0" destOrd="0" parTransId="{0C065EE7-EC56-9448-A26D-12E6707C8105}" sibTransId="{346DB430-60C5-5A4F-AAD1-4D47180D4C70}"/>
    <dgm:cxn modelId="{66BC67F3-9ACD-964E-A8FA-5F73C6DEEA8A}" type="presOf" srcId="{6A49A13E-97FC-B745-A1AE-762132776F63}" destId="{9DDD5A37-1C89-5F4A-BB0C-5B6BC8B28E11}" srcOrd="0" destOrd="0" presId="urn:microsoft.com/office/officeart/2008/layout/RadialCluster"/>
    <dgm:cxn modelId="{0E5A819D-475B-ED49-AD64-FCAB2FC5DE4C}" type="presOf" srcId="{BADFCB98-264E-AF42-8AC4-328F58889360}" destId="{0BEB69B2-9462-D84C-8C06-988331D300A4}" srcOrd="0" destOrd="0" presId="urn:microsoft.com/office/officeart/2008/layout/RadialCluster"/>
    <dgm:cxn modelId="{BAA329A5-6806-8C49-BC6A-C31EA1E9B0E9}" type="presOf" srcId="{DBA445AF-C0D8-0D43-A96E-E6141A44421E}" destId="{28C1F259-CFB6-F24B-9443-8ED34FA2D1F9}" srcOrd="0" destOrd="0" presId="urn:microsoft.com/office/officeart/2008/layout/RadialCluster"/>
    <dgm:cxn modelId="{58EB6D37-2DBF-F848-97EB-FC2D9D4E3CD8}" srcId="{DBA445AF-C0D8-0D43-A96E-E6141A44421E}" destId="{0E5BEE96-A877-4546-A062-142EE87F8310}" srcOrd="2" destOrd="0" parTransId="{BADFCB98-264E-AF42-8AC4-328F58889360}" sibTransId="{4050AE95-0952-FF47-9083-3AE67D2F0AB0}"/>
    <dgm:cxn modelId="{C8D4F19E-AAB1-7041-9C2B-F52C5E1E2031}" type="presOf" srcId="{D9643D90-C1C1-0342-B7BE-1942C9BBA4E5}" destId="{1297D6D3-397E-3345-8A4E-05DCB41A5994}" srcOrd="0" destOrd="0" presId="urn:microsoft.com/office/officeart/2008/layout/RadialCluster"/>
    <dgm:cxn modelId="{F8F228B9-431C-444D-9953-726EC74569D3}" type="presParOf" srcId="{3F44D458-46D4-9E49-B2B8-2705354CB841}" destId="{03C33237-1E5D-E04C-9459-E842B75EAA04}" srcOrd="0" destOrd="0" presId="urn:microsoft.com/office/officeart/2008/layout/RadialCluster"/>
    <dgm:cxn modelId="{E9C3CD2B-5051-8940-B4CD-DB0A7B132BF7}" type="presParOf" srcId="{03C33237-1E5D-E04C-9459-E842B75EAA04}" destId="{28C1F259-CFB6-F24B-9443-8ED34FA2D1F9}" srcOrd="0" destOrd="0" presId="urn:microsoft.com/office/officeart/2008/layout/RadialCluster"/>
    <dgm:cxn modelId="{DB37FF66-14A9-DC46-B29C-4BA489B5C306}" type="presParOf" srcId="{03C33237-1E5D-E04C-9459-E842B75EAA04}" destId="{27CA4084-3F3B-2249-828A-65D68DD820C0}" srcOrd="1" destOrd="0" presId="urn:microsoft.com/office/officeart/2008/layout/RadialCluster"/>
    <dgm:cxn modelId="{8F037BC8-32AB-B74C-BA3F-7D47270AFF2C}" type="presParOf" srcId="{03C33237-1E5D-E04C-9459-E842B75EAA04}" destId="{9DDD5A37-1C89-5F4A-BB0C-5B6BC8B28E11}" srcOrd="2" destOrd="0" presId="urn:microsoft.com/office/officeart/2008/layout/RadialCluster"/>
    <dgm:cxn modelId="{7A0B56CF-46C6-9046-AF48-740CB971FB02}" type="presParOf" srcId="{03C33237-1E5D-E04C-9459-E842B75EAA04}" destId="{DA411B0C-634E-4547-85B5-38907CDEA7A7}" srcOrd="3" destOrd="0" presId="urn:microsoft.com/office/officeart/2008/layout/RadialCluster"/>
    <dgm:cxn modelId="{DABE9199-6FB4-A747-AD27-A3643EE63F1F}" type="presParOf" srcId="{03C33237-1E5D-E04C-9459-E842B75EAA04}" destId="{1297D6D3-397E-3345-8A4E-05DCB41A5994}" srcOrd="4" destOrd="0" presId="urn:microsoft.com/office/officeart/2008/layout/RadialCluster"/>
    <dgm:cxn modelId="{C5947ADC-BBC0-9947-A76D-9D2F78F5CFB2}" type="presParOf" srcId="{03C33237-1E5D-E04C-9459-E842B75EAA04}" destId="{0BEB69B2-9462-D84C-8C06-988331D300A4}" srcOrd="5" destOrd="0" presId="urn:microsoft.com/office/officeart/2008/layout/RadialCluster"/>
    <dgm:cxn modelId="{3579A744-E79A-C04D-81B2-F1C52523AE67}" type="presParOf" srcId="{03C33237-1E5D-E04C-9459-E842B75EAA04}" destId="{BC62FACE-F23D-C34F-AB1E-625ACBA9D0B5}"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C36FAB-A4A1-D947-BEB2-0EF8FEBABEF4}"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fr-FR"/>
        </a:p>
      </dgm:t>
    </dgm:pt>
    <dgm:pt modelId="{DBA445AF-C0D8-0D43-A96E-E6141A44421E}">
      <dgm:prSet phldrT="[Texte]"/>
      <dgm:spPr>
        <a:solidFill>
          <a:schemeClr val="accent2"/>
        </a:solidFill>
      </dgm:spPr>
      <dgm:t>
        <a:bodyPr/>
        <a:lstStyle/>
        <a:p>
          <a:r>
            <a:rPr lang="en-US"/>
            <a:t>Mathematical and statistical background</a:t>
          </a:r>
          <a:br>
            <a:rPr lang="en-US"/>
          </a:br>
          <a:r>
            <a:rPr lang="en-CA"/>
            <a:t>Experience in statistical programs and survey methods</a:t>
          </a:r>
          <a:br>
            <a:rPr lang="en-CA"/>
          </a:br>
          <a:r>
            <a:rPr lang="en-CA"/>
            <a:t>Knowledge of data science techniques</a:t>
          </a:r>
          <a:endParaRPr lang="fr-FR"/>
        </a:p>
      </dgm:t>
    </dgm:pt>
    <dgm:pt modelId="{3B230C4A-2FAD-D844-8DEB-67B2DEBEA2DA}" type="parTrans" cxnId="{DEBA0F29-04FD-9F4C-8BF2-AE3E4774DB8C}">
      <dgm:prSet/>
      <dgm:spPr/>
      <dgm:t>
        <a:bodyPr/>
        <a:lstStyle/>
        <a:p>
          <a:endParaRPr lang="fr-FR"/>
        </a:p>
      </dgm:t>
    </dgm:pt>
    <dgm:pt modelId="{12A163E6-3863-084B-9C3C-3B005385A981}" type="sibTrans" cxnId="{DEBA0F29-04FD-9F4C-8BF2-AE3E4774DB8C}">
      <dgm:prSet/>
      <dgm:spPr/>
      <dgm:t>
        <a:bodyPr/>
        <a:lstStyle/>
        <a:p>
          <a:endParaRPr lang="fr-FR"/>
        </a:p>
      </dgm:t>
    </dgm:pt>
    <dgm:pt modelId="{6A49A13E-97FC-B745-A1AE-762132776F63}">
      <dgm:prSet phldrT="[Texte]"/>
      <dgm:spPr/>
      <dgm:t>
        <a:bodyPr/>
        <a:lstStyle/>
        <a:p>
          <a:r>
            <a:rPr lang="fr-FR" err="1"/>
            <a:t>Methodologists</a:t>
          </a:r>
          <a:endParaRPr lang="fr-FR"/>
        </a:p>
      </dgm:t>
    </dgm:pt>
    <dgm:pt modelId="{0C065EE7-EC56-9448-A26D-12E6707C8105}" type="parTrans" cxnId="{9909EAD0-8044-9E40-88F0-7BB00442D266}">
      <dgm:prSet/>
      <dgm:spPr/>
      <dgm:t>
        <a:bodyPr/>
        <a:lstStyle/>
        <a:p>
          <a:endParaRPr lang="fr-FR"/>
        </a:p>
      </dgm:t>
    </dgm:pt>
    <dgm:pt modelId="{346DB430-60C5-5A4F-AAD1-4D47180D4C70}" type="sibTrans" cxnId="{9909EAD0-8044-9E40-88F0-7BB00442D266}">
      <dgm:prSet/>
      <dgm:spPr/>
      <dgm:t>
        <a:bodyPr/>
        <a:lstStyle/>
        <a:p>
          <a:endParaRPr lang="fr-FR"/>
        </a:p>
      </dgm:t>
    </dgm:pt>
    <dgm:pt modelId="{D9643D90-C1C1-0342-B7BE-1942C9BBA4E5}">
      <dgm:prSet phldrT="[Texte]"/>
      <dgm:spPr/>
      <dgm:t>
        <a:bodyPr/>
        <a:lstStyle/>
        <a:p>
          <a:r>
            <a:rPr lang="fr-FR" err="1"/>
            <a:t>Informatics</a:t>
          </a:r>
          <a:endParaRPr lang="fr-FR"/>
        </a:p>
      </dgm:t>
    </dgm:pt>
    <dgm:pt modelId="{3F1C57D5-9461-4143-B859-CC56DED94511}" type="parTrans" cxnId="{C23E6763-7AA8-664B-818A-BB06F006151D}">
      <dgm:prSet/>
      <dgm:spPr/>
      <dgm:t>
        <a:bodyPr/>
        <a:lstStyle/>
        <a:p>
          <a:endParaRPr lang="fr-FR"/>
        </a:p>
      </dgm:t>
    </dgm:pt>
    <dgm:pt modelId="{AF605205-9328-E043-BFC7-7F3F8A125AFF}" type="sibTrans" cxnId="{C23E6763-7AA8-664B-818A-BB06F006151D}">
      <dgm:prSet/>
      <dgm:spPr/>
      <dgm:t>
        <a:bodyPr/>
        <a:lstStyle/>
        <a:p>
          <a:endParaRPr lang="fr-FR"/>
        </a:p>
      </dgm:t>
    </dgm:pt>
    <dgm:pt modelId="{0E5BEE96-A877-4546-A062-142EE87F8310}">
      <dgm:prSet phldrT="[Texte]"/>
      <dgm:spPr/>
      <dgm:t>
        <a:bodyPr/>
        <a:lstStyle/>
        <a:p>
          <a:r>
            <a:rPr lang="fr-FR" dirty="0" err="1" smtClean="0"/>
            <a:t>Analysts</a:t>
          </a:r>
          <a:endParaRPr lang="fr-FR" dirty="0"/>
        </a:p>
      </dgm:t>
    </dgm:pt>
    <dgm:pt modelId="{BADFCB98-264E-AF42-8AC4-328F58889360}" type="parTrans" cxnId="{58EB6D37-2DBF-F848-97EB-FC2D9D4E3CD8}">
      <dgm:prSet/>
      <dgm:spPr/>
      <dgm:t>
        <a:bodyPr/>
        <a:lstStyle/>
        <a:p>
          <a:endParaRPr lang="fr-FR"/>
        </a:p>
      </dgm:t>
    </dgm:pt>
    <dgm:pt modelId="{4050AE95-0952-FF47-9083-3AE67D2F0AB0}" type="sibTrans" cxnId="{58EB6D37-2DBF-F848-97EB-FC2D9D4E3CD8}">
      <dgm:prSet/>
      <dgm:spPr/>
      <dgm:t>
        <a:bodyPr/>
        <a:lstStyle/>
        <a:p>
          <a:endParaRPr lang="fr-FR"/>
        </a:p>
      </dgm:t>
    </dgm:pt>
    <dgm:pt modelId="{3F44D458-46D4-9E49-B2B8-2705354CB841}" type="pres">
      <dgm:prSet presAssocID="{33C36FAB-A4A1-D947-BEB2-0EF8FEBABEF4}" presName="Name0" presStyleCnt="0">
        <dgm:presLayoutVars>
          <dgm:chMax val="1"/>
          <dgm:chPref val="1"/>
          <dgm:dir/>
          <dgm:animOne val="branch"/>
          <dgm:animLvl val="lvl"/>
        </dgm:presLayoutVars>
      </dgm:prSet>
      <dgm:spPr/>
      <dgm:t>
        <a:bodyPr/>
        <a:lstStyle/>
        <a:p>
          <a:endParaRPr lang="fr-CA"/>
        </a:p>
      </dgm:t>
    </dgm:pt>
    <dgm:pt modelId="{03C33237-1E5D-E04C-9459-E842B75EAA04}" type="pres">
      <dgm:prSet presAssocID="{DBA445AF-C0D8-0D43-A96E-E6141A44421E}" presName="singleCycle" presStyleCnt="0"/>
      <dgm:spPr/>
    </dgm:pt>
    <dgm:pt modelId="{28C1F259-CFB6-F24B-9443-8ED34FA2D1F9}" type="pres">
      <dgm:prSet presAssocID="{DBA445AF-C0D8-0D43-A96E-E6141A44421E}" presName="singleCenter" presStyleLbl="node1" presStyleIdx="0" presStyleCnt="4" custScaleX="500000" custLinFactNeighborX="225" custLinFactNeighborY="-11518">
        <dgm:presLayoutVars>
          <dgm:chMax val="7"/>
          <dgm:chPref val="7"/>
        </dgm:presLayoutVars>
      </dgm:prSet>
      <dgm:spPr/>
      <dgm:t>
        <a:bodyPr/>
        <a:lstStyle/>
        <a:p>
          <a:endParaRPr lang="fr-CA"/>
        </a:p>
      </dgm:t>
    </dgm:pt>
    <dgm:pt modelId="{27CA4084-3F3B-2249-828A-65D68DD820C0}" type="pres">
      <dgm:prSet presAssocID="{0C065EE7-EC56-9448-A26D-12E6707C8105}" presName="Name56" presStyleLbl="parChTrans1D2" presStyleIdx="0" presStyleCnt="3"/>
      <dgm:spPr/>
      <dgm:t>
        <a:bodyPr/>
        <a:lstStyle/>
        <a:p>
          <a:endParaRPr lang="fr-CA"/>
        </a:p>
      </dgm:t>
    </dgm:pt>
    <dgm:pt modelId="{9DDD5A37-1C89-5F4A-BB0C-5B6BC8B28E11}" type="pres">
      <dgm:prSet presAssocID="{6A49A13E-97FC-B745-A1AE-762132776F63}" presName="text0" presStyleLbl="node1" presStyleIdx="1" presStyleCnt="4" custScaleX="148740" custScaleY="148740" custRadScaleRad="99506">
        <dgm:presLayoutVars>
          <dgm:bulletEnabled val="1"/>
        </dgm:presLayoutVars>
      </dgm:prSet>
      <dgm:spPr/>
      <dgm:t>
        <a:bodyPr/>
        <a:lstStyle/>
        <a:p>
          <a:endParaRPr lang="fr-CA"/>
        </a:p>
      </dgm:t>
    </dgm:pt>
    <dgm:pt modelId="{DA411B0C-634E-4547-85B5-38907CDEA7A7}" type="pres">
      <dgm:prSet presAssocID="{3F1C57D5-9461-4143-B859-CC56DED94511}" presName="Name56" presStyleLbl="parChTrans1D2" presStyleIdx="1" presStyleCnt="3"/>
      <dgm:spPr/>
      <dgm:t>
        <a:bodyPr/>
        <a:lstStyle/>
        <a:p>
          <a:endParaRPr lang="fr-CA"/>
        </a:p>
      </dgm:t>
    </dgm:pt>
    <dgm:pt modelId="{1297D6D3-397E-3345-8A4E-05DCB41A5994}" type="pres">
      <dgm:prSet presAssocID="{D9643D90-C1C1-0342-B7BE-1942C9BBA4E5}" presName="text0" presStyleLbl="node1" presStyleIdx="2" presStyleCnt="4" custScaleX="148740" custScaleY="148740">
        <dgm:presLayoutVars>
          <dgm:bulletEnabled val="1"/>
        </dgm:presLayoutVars>
      </dgm:prSet>
      <dgm:spPr/>
      <dgm:t>
        <a:bodyPr/>
        <a:lstStyle/>
        <a:p>
          <a:endParaRPr lang="fr-CA"/>
        </a:p>
      </dgm:t>
    </dgm:pt>
    <dgm:pt modelId="{0BEB69B2-9462-D84C-8C06-988331D300A4}" type="pres">
      <dgm:prSet presAssocID="{BADFCB98-264E-AF42-8AC4-328F58889360}" presName="Name56" presStyleLbl="parChTrans1D2" presStyleIdx="2" presStyleCnt="3"/>
      <dgm:spPr/>
      <dgm:t>
        <a:bodyPr/>
        <a:lstStyle/>
        <a:p>
          <a:endParaRPr lang="fr-CA"/>
        </a:p>
      </dgm:t>
    </dgm:pt>
    <dgm:pt modelId="{BC62FACE-F23D-C34F-AB1E-625ACBA9D0B5}" type="pres">
      <dgm:prSet presAssocID="{0E5BEE96-A877-4546-A062-142EE87F8310}" presName="text0" presStyleLbl="node1" presStyleIdx="3" presStyleCnt="4" custScaleX="148740" custScaleY="148740">
        <dgm:presLayoutVars>
          <dgm:bulletEnabled val="1"/>
        </dgm:presLayoutVars>
      </dgm:prSet>
      <dgm:spPr/>
      <dgm:t>
        <a:bodyPr/>
        <a:lstStyle/>
        <a:p>
          <a:endParaRPr lang="fr-CA"/>
        </a:p>
      </dgm:t>
    </dgm:pt>
  </dgm:ptLst>
  <dgm:cxnLst>
    <dgm:cxn modelId="{A50001A2-CF2C-8047-9093-F9CD4360FA3F}" type="presOf" srcId="{3F1C57D5-9461-4143-B859-CC56DED94511}" destId="{DA411B0C-634E-4547-85B5-38907CDEA7A7}" srcOrd="0" destOrd="0" presId="urn:microsoft.com/office/officeart/2008/layout/RadialCluster"/>
    <dgm:cxn modelId="{D8991CE9-A878-2643-8031-D817EAC14D23}" type="presOf" srcId="{0C065EE7-EC56-9448-A26D-12E6707C8105}" destId="{27CA4084-3F3B-2249-828A-65D68DD820C0}" srcOrd="0" destOrd="0" presId="urn:microsoft.com/office/officeart/2008/layout/RadialCluster"/>
    <dgm:cxn modelId="{C23E6763-7AA8-664B-818A-BB06F006151D}" srcId="{DBA445AF-C0D8-0D43-A96E-E6141A44421E}" destId="{D9643D90-C1C1-0342-B7BE-1942C9BBA4E5}" srcOrd="1" destOrd="0" parTransId="{3F1C57D5-9461-4143-B859-CC56DED94511}" sibTransId="{AF605205-9328-E043-BFC7-7F3F8A125AFF}"/>
    <dgm:cxn modelId="{80307C65-A47B-DA4E-A0F0-6EEC6AB21304}" type="presOf" srcId="{0E5BEE96-A877-4546-A062-142EE87F8310}" destId="{BC62FACE-F23D-C34F-AB1E-625ACBA9D0B5}" srcOrd="0" destOrd="0" presId="urn:microsoft.com/office/officeart/2008/layout/RadialCluster"/>
    <dgm:cxn modelId="{DEBA0F29-04FD-9F4C-8BF2-AE3E4774DB8C}" srcId="{33C36FAB-A4A1-D947-BEB2-0EF8FEBABEF4}" destId="{DBA445AF-C0D8-0D43-A96E-E6141A44421E}" srcOrd="0" destOrd="0" parTransId="{3B230C4A-2FAD-D844-8DEB-67B2DEBEA2DA}" sibTransId="{12A163E6-3863-084B-9C3C-3B005385A981}"/>
    <dgm:cxn modelId="{C0900E8C-F91C-2549-B283-E8C1411C1ACF}" type="presOf" srcId="{33C36FAB-A4A1-D947-BEB2-0EF8FEBABEF4}" destId="{3F44D458-46D4-9E49-B2B8-2705354CB841}" srcOrd="0" destOrd="0" presId="urn:microsoft.com/office/officeart/2008/layout/RadialCluster"/>
    <dgm:cxn modelId="{9909EAD0-8044-9E40-88F0-7BB00442D266}" srcId="{DBA445AF-C0D8-0D43-A96E-E6141A44421E}" destId="{6A49A13E-97FC-B745-A1AE-762132776F63}" srcOrd="0" destOrd="0" parTransId="{0C065EE7-EC56-9448-A26D-12E6707C8105}" sibTransId="{346DB430-60C5-5A4F-AAD1-4D47180D4C70}"/>
    <dgm:cxn modelId="{66BC67F3-9ACD-964E-A8FA-5F73C6DEEA8A}" type="presOf" srcId="{6A49A13E-97FC-B745-A1AE-762132776F63}" destId="{9DDD5A37-1C89-5F4A-BB0C-5B6BC8B28E11}" srcOrd="0" destOrd="0" presId="urn:microsoft.com/office/officeart/2008/layout/RadialCluster"/>
    <dgm:cxn modelId="{0E5A819D-475B-ED49-AD64-FCAB2FC5DE4C}" type="presOf" srcId="{BADFCB98-264E-AF42-8AC4-328F58889360}" destId="{0BEB69B2-9462-D84C-8C06-988331D300A4}" srcOrd="0" destOrd="0" presId="urn:microsoft.com/office/officeart/2008/layout/RadialCluster"/>
    <dgm:cxn modelId="{BAA329A5-6806-8C49-BC6A-C31EA1E9B0E9}" type="presOf" srcId="{DBA445AF-C0D8-0D43-A96E-E6141A44421E}" destId="{28C1F259-CFB6-F24B-9443-8ED34FA2D1F9}" srcOrd="0" destOrd="0" presId="urn:microsoft.com/office/officeart/2008/layout/RadialCluster"/>
    <dgm:cxn modelId="{58EB6D37-2DBF-F848-97EB-FC2D9D4E3CD8}" srcId="{DBA445AF-C0D8-0D43-A96E-E6141A44421E}" destId="{0E5BEE96-A877-4546-A062-142EE87F8310}" srcOrd="2" destOrd="0" parTransId="{BADFCB98-264E-AF42-8AC4-328F58889360}" sibTransId="{4050AE95-0952-FF47-9083-3AE67D2F0AB0}"/>
    <dgm:cxn modelId="{C8D4F19E-AAB1-7041-9C2B-F52C5E1E2031}" type="presOf" srcId="{D9643D90-C1C1-0342-B7BE-1942C9BBA4E5}" destId="{1297D6D3-397E-3345-8A4E-05DCB41A5994}" srcOrd="0" destOrd="0" presId="urn:microsoft.com/office/officeart/2008/layout/RadialCluster"/>
    <dgm:cxn modelId="{F8F228B9-431C-444D-9953-726EC74569D3}" type="presParOf" srcId="{3F44D458-46D4-9E49-B2B8-2705354CB841}" destId="{03C33237-1E5D-E04C-9459-E842B75EAA04}" srcOrd="0" destOrd="0" presId="urn:microsoft.com/office/officeart/2008/layout/RadialCluster"/>
    <dgm:cxn modelId="{E9C3CD2B-5051-8940-B4CD-DB0A7B132BF7}" type="presParOf" srcId="{03C33237-1E5D-E04C-9459-E842B75EAA04}" destId="{28C1F259-CFB6-F24B-9443-8ED34FA2D1F9}" srcOrd="0" destOrd="0" presId="urn:microsoft.com/office/officeart/2008/layout/RadialCluster"/>
    <dgm:cxn modelId="{DB37FF66-14A9-DC46-B29C-4BA489B5C306}" type="presParOf" srcId="{03C33237-1E5D-E04C-9459-E842B75EAA04}" destId="{27CA4084-3F3B-2249-828A-65D68DD820C0}" srcOrd="1" destOrd="0" presId="urn:microsoft.com/office/officeart/2008/layout/RadialCluster"/>
    <dgm:cxn modelId="{8F037BC8-32AB-B74C-BA3F-7D47270AFF2C}" type="presParOf" srcId="{03C33237-1E5D-E04C-9459-E842B75EAA04}" destId="{9DDD5A37-1C89-5F4A-BB0C-5B6BC8B28E11}" srcOrd="2" destOrd="0" presId="urn:microsoft.com/office/officeart/2008/layout/RadialCluster"/>
    <dgm:cxn modelId="{7A0B56CF-46C6-9046-AF48-740CB971FB02}" type="presParOf" srcId="{03C33237-1E5D-E04C-9459-E842B75EAA04}" destId="{DA411B0C-634E-4547-85B5-38907CDEA7A7}" srcOrd="3" destOrd="0" presId="urn:microsoft.com/office/officeart/2008/layout/RadialCluster"/>
    <dgm:cxn modelId="{DABE9199-6FB4-A747-AD27-A3643EE63F1F}" type="presParOf" srcId="{03C33237-1E5D-E04C-9459-E842B75EAA04}" destId="{1297D6D3-397E-3345-8A4E-05DCB41A5994}" srcOrd="4" destOrd="0" presId="urn:microsoft.com/office/officeart/2008/layout/RadialCluster"/>
    <dgm:cxn modelId="{C5947ADC-BBC0-9947-A76D-9D2F78F5CFB2}" type="presParOf" srcId="{03C33237-1E5D-E04C-9459-E842B75EAA04}" destId="{0BEB69B2-9462-D84C-8C06-988331D300A4}" srcOrd="5" destOrd="0" presId="urn:microsoft.com/office/officeart/2008/layout/RadialCluster"/>
    <dgm:cxn modelId="{3579A744-E79A-C04D-81B2-F1C52523AE67}" type="presParOf" srcId="{03C33237-1E5D-E04C-9459-E842B75EAA04}" destId="{BC62FACE-F23D-C34F-AB1E-625ACBA9D0B5}"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C36FAB-A4A1-D947-BEB2-0EF8FEBABEF4}"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fr-FR"/>
        </a:p>
      </dgm:t>
    </dgm:pt>
    <dgm:pt modelId="{DBA445AF-C0D8-0D43-A96E-E6141A44421E}">
      <dgm:prSet phldrT="[Texte]"/>
      <dgm:spPr>
        <a:solidFill>
          <a:schemeClr val="accent2"/>
        </a:solidFill>
      </dgm:spPr>
      <dgm:t>
        <a:bodyPr/>
        <a:lstStyle/>
        <a:p>
          <a:r>
            <a:rPr lang="en-US"/>
            <a:t>Mathematical and statistical background</a:t>
          </a:r>
          <a:br>
            <a:rPr lang="en-US"/>
          </a:br>
          <a:r>
            <a:rPr lang="en-CA"/>
            <a:t>Experience in statistical programs and survey methods</a:t>
          </a:r>
          <a:br>
            <a:rPr lang="en-CA"/>
          </a:br>
          <a:r>
            <a:rPr lang="en-CA"/>
            <a:t>Knowledge of data science techniques</a:t>
          </a:r>
          <a:endParaRPr lang="fr-FR"/>
        </a:p>
      </dgm:t>
    </dgm:pt>
    <dgm:pt modelId="{3B230C4A-2FAD-D844-8DEB-67B2DEBEA2DA}" type="parTrans" cxnId="{DEBA0F29-04FD-9F4C-8BF2-AE3E4774DB8C}">
      <dgm:prSet/>
      <dgm:spPr/>
      <dgm:t>
        <a:bodyPr/>
        <a:lstStyle/>
        <a:p>
          <a:endParaRPr lang="fr-FR"/>
        </a:p>
      </dgm:t>
    </dgm:pt>
    <dgm:pt modelId="{12A163E6-3863-084B-9C3C-3B005385A981}" type="sibTrans" cxnId="{DEBA0F29-04FD-9F4C-8BF2-AE3E4774DB8C}">
      <dgm:prSet/>
      <dgm:spPr/>
      <dgm:t>
        <a:bodyPr/>
        <a:lstStyle/>
        <a:p>
          <a:endParaRPr lang="fr-FR"/>
        </a:p>
      </dgm:t>
    </dgm:pt>
    <dgm:pt modelId="{6A49A13E-97FC-B745-A1AE-762132776F63}">
      <dgm:prSet phldrT="[Texte]"/>
      <dgm:spPr/>
      <dgm:t>
        <a:bodyPr/>
        <a:lstStyle/>
        <a:p>
          <a:r>
            <a:rPr lang="fr-FR" err="1"/>
            <a:t>Methodologists</a:t>
          </a:r>
          <a:endParaRPr lang="fr-FR"/>
        </a:p>
      </dgm:t>
    </dgm:pt>
    <dgm:pt modelId="{0C065EE7-EC56-9448-A26D-12E6707C8105}" type="parTrans" cxnId="{9909EAD0-8044-9E40-88F0-7BB00442D266}">
      <dgm:prSet/>
      <dgm:spPr/>
      <dgm:t>
        <a:bodyPr/>
        <a:lstStyle/>
        <a:p>
          <a:endParaRPr lang="fr-FR"/>
        </a:p>
      </dgm:t>
    </dgm:pt>
    <dgm:pt modelId="{346DB430-60C5-5A4F-AAD1-4D47180D4C70}" type="sibTrans" cxnId="{9909EAD0-8044-9E40-88F0-7BB00442D266}">
      <dgm:prSet/>
      <dgm:spPr/>
      <dgm:t>
        <a:bodyPr/>
        <a:lstStyle/>
        <a:p>
          <a:endParaRPr lang="fr-FR"/>
        </a:p>
      </dgm:t>
    </dgm:pt>
    <dgm:pt modelId="{D9643D90-C1C1-0342-B7BE-1942C9BBA4E5}">
      <dgm:prSet phldrT="[Texte]"/>
      <dgm:spPr/>
      <dgm:t>
        <a:bodyPr/>
        <a:lstStyle/>
        <a:p>
          <a:r>
            <a:rPr lang="fr-FR" err="1"/>
            <a:t>Informatics</a:t>
          </a:r>
          <a:endParaRPr lang="fr-FR"/>
        </a:p>
      </dgm:t>
    </dgm:pt>
    <dgm:pt modelId="{3F1C57D5-9461-4143-B859-CC56DED94511}" type="parTrans" cxnId="{C23E6763-7AA8-664B-818A-BB06F006151D}">
      <dgm:prSet/>
      <dgm:spPr/>
      <dgm:t>
        <a:bodyPr/>
        <a:lstStyle/>
        <a:p>
          <a:endParaRPr lang="fr-FR"/>
        </a:p>
      </dgm:t>
    </dgm:pt>
    <dgm:pt modelId="{AF605205-9328-E043-BFC7-7F3F8A125AFF}" type="sibTrans" cxnId="{C23E6763-7AA8-664B-818A-BB06F006151D}">
      <dgm:prSet/>
      <dgm:spPr/>
      <dgm:t>
        <a:bodyPr/>
        <a:lstStyle/>
        <a:p>
          <a:endParaRPr lang="fr-FR"/>
        </a:p>
      </dgm:t>
    </dgm:pt>
    <dgm:pt modelId="{0E5BEE96-A877-4546-A062-142EE87F8310}">
      <dgm:prSet phldrT="[Texte]"/>
      <dgm:spPr/>
      <dgm:t>
        <a:bodyPr/>
        <a:lstStyle/>
        <a:p>
          <a:r>
            <a:rPr lang="fr-FR" dirty="0" err="1" smtClean="0"/>
            <a:t>Analysts</a:t>
          </a:r>
          <a:endParaRPr lang="fr-FR" dirty="0"/>
        </a:p>
      </dgm:t>
    </dgm:pt>
    <dgm:pt modelId="{BADFCB98-264E-AF42-8AC4-328F58889360}" type="parTrans" cxnId="{58EB6D37-2DBF-F848-97EB-FC2D9D4E3CD8}">
      <dgm:prSet/>
      <dgm:spPr/>
      <dgm:t>
        <a:bodyPr/>
        <a:lstStyle/>
        <a:p>
          <a:endParaRPr lang="fr-FR"/>
        </a:p>
      </dgm:t>
    </dgm:pt>
    <dgm:pt modelId="{4050AE95-0952-FF47-9083-3AE67D2F0AB0}" type="sibTrans" cxnId="{58EB6D37-2DBF-F848-97EB-FC2D9D4E3CD8}">
      <dgm:prSet/>
      <dgm:spPr/>
      <dgm:t>
        <a:bodyPr/>
        <a:lstStyle/>
        <a:p>
          <a:endParaRPr lang="fr-FR"/>
        </a:p>
      </dgm:t>
    </dgm:pt>
    <dgm:pt modelId="{3F44D458-46D4-9E49-B2B8-2705354CB841}" type="pres">
      <dgm:prSet presAssocID="{33C36FAB-A4A1-D947-BEB2-0EF8FEBABEF4}" presName="Name0" presStyleCnt="0">
        <dgm:presLayoutVars>
          <dgm:chMax val="1"/>
          <dgm:chPref val="1"/>
          <dgm:dir/>
          <dgm:animOne val="branch"/>
          <dgm:animLvl val="lvl"/>
        </dgm:presLayoutVars>
      </dgm:prSet>
      <dgm:spPr/>
      <dgm:t>
        <a:bodyPr/>
        <a:lstStyle/>
        <a:p>
          <a:endParaRPr lang="fr-CA"/>
        </a:p>
      </dgm:t>
    </dgm:pt>
    <dgm:pt modelId="{03C33237-1E5D-E04C-9459-E842B75EAA04}" type="pres">
      <dgm:prSet presAssocID="{DBA445AF-C0D8-0D43-A96E-E6141A44421E}" presName="singleCycle" presStyleCnt="0"/>
      <dgm:spPr/>
    </dgm:pt>
    <dgm:pt modelId="{28C1F259-CFB6-F24B-9443-8ED34FA2D1F9}" type="pres">
      <dgm:prSet presAssocID="{DBA445AF-C0D8-0D43-A96E-E6141A44421E}" presName="singleCenter" presStyleLbl="node1" presStyleIdx="0" presStyleCnt="4" custScaleX="500000" custLinFactNeighborX="-721" custLinFactNeighborY="-11649">
        <dgm:presLayoutVars>
          <dgm:chMax val="7"/>
          <dgm:chPref val="7"/>
        </dgm:presLayoutVars>
      </dgm:prSet>
      <dgm:spPr/>
      <dgm:t>
        <a:bodyPr/>
        <a:lstStyle/>
        <a:p>
          <a:endParaRPr lang="fr-CA"/>
        </a:p>
      </dgm:t>
    </dgm:pt>
    <dgm:pt modelId="{27CA4084-3F3B-2249-828A-65D68DD820C0}" type="pres">
      <dgm:prSet presAssocID="{0C065EE7-EC56-9448-A26D-12E6707C8105}" presName="Name56" presStyleLbl="parChTrans1D2" presStyleIdx="0" presStyleCnt="3"/>
      <dgm:spPr/>
      <dgm:t>
        <a:bodyPr/>
        <a:lstStyle/>
        <a:p>
          <a:endParaRPr lang="fr-CA"/>
        </a:p>
      </dgm:t>
    </dgm:pt>
    <dgm:pt modelId="{9DDD5A37-1C89-5F4A-BB0C-5B6BC8B28E11}" type="pres">
      <dgm:prSet presAssocID="{6A49A13E-97FC-B745-A1AE-762132776F63}" presName="text0" presStyleLbl="node1" presStyleIdx="1" presStyleCnt="4" custScaleX="148740" custScaleY="148740">
        <dgm:presLayoutVars>
          <dgm:bulletEnabled val="1"/>
        </dgm:presLayoutVars>
      </dgm:prSet>
      <dgm:spPr/>
      <dgm:t>
        <a:bodyPr/>
        <a:lstStyle/>
        <a:p>
          <a:endParaRPr lang="fr-CA"/>
        </a:p>
      </dgm:t>
    </dgm:pt>
    <dgm:pt modelId="{DA411B0C-634E-4547-85B5-38907CDEA7A7}" type="pres">
      <dgm:prSet presAssocID="{3F1C57D5-9461-4143-B859-CC56DED94511}" presName="Name56" presStyleLbl="parChTrans1D2" presStyleIdx="1" presStyleCnt="3"/>
      <dgm:spPr/>
      <dgm:t>
        <a:bodyPr/>
        <a:lstStyle/>
        <a:p>
          <a:endParaRPr lang="fr-CA"/>
        </a:p>
      </dgm:t>
    </dgm:pt>
    <dgm:pt modelId="{1297D6D3-397E-3345-8A4E-05DCB41A5994}" type="pres">
      <dgm:prSet presAssocID="{D9643D90-C1C1-0342-B7BE-1942C9BBA4E5}" presName="text0" presStyleLbl="node1" presStyleIdx="2" presStyleCnt="4" custScaleX="148740" custScaleY="148740">
        <dgm:presLayoutVars>
          <dgm:bulletEnabled val="1"/>
        </dgm:presLayoutVars>
      </dgm:prSet>
      <dgm:spPr/>
      <dgm:t>
        <a:bodyPr/>
        <a:lstStyle/>
        <a:p>
          <a:endParaRPr lang="fr-CA"/>
        </a:p>
      </dgm:t>
    </dgm:pt>
    <dgm:pt modelId="{0BEB69B2-9462-D84C-8C06-988331D300A4}" type="pres">
      <dgm:prSet presAssocID="{BADFCB98-264E-AF42-8AC4-328F58889360}" presName="Name56" presStyleLbl="parChTrans1D2" presStyleIdx="2" presStyleCnt="3"/>
      <dgm:spPr/>
      <dgm:t>
        <a:bodyPr/>
        <a:lstStyle/>
        <a:p>
          <a:endParaRPr lang="fr-CA"/>
        </a:p>
      </dgm:t>
    </dgm:pt>
    <dgm:pt modelId="{BC62FACE-F23D-C34F-AB1E-625ACBA9D0B5}" type="pres">
      <dgm:prSet presAssocID="{0E5BEE96-A877-4546-A062-142EE87F8310}" presName="text0" presStyleLbl="node1" presStyleIdx="3" presStyleCnt="4" custScaleX="148740" custScaleY="148740">
        <dgm:presLayoutVars>
          <dgm:bulletEnabled val="1"/>
        </dgm:presLayoutVars>
      </dgm:prSet>
      <dgm:spPr/>
      <dgm:t>
        <a:bodyPr/>
        <a:lstStyle/>
        <a:p>
          <a:endParaRPr lang="fr-CA"/>
        </a:p>
      </dgm:t>
    </dgm:pt>
  </dgm:ptLst>
  <dgm:cxnLst>
    <dgm:cxn modelId="{A50001A2-CF2C-8047-9093-F9CD4360FA3F}" type="presOf" srcId="{3F1C57D5-9461-4143-B859-CC56DED94511}" destId="{DA411B0C-634E-4547-85B5-38907CDEA7A7}" srcOrd="0" destOrd="0" presId="urn:microsoft.com/office/officeart/2008/layout/RadialCluster"/>
    <dgm:cxn modelId="{D8991CE9-A878-2643-8031-D817EAC14D23}" type="presOf" srcId="{0C065EE7-EC56-9448-A26D-12E6707C8105}" destId="{27CA4084-3F3B-2249-828A-65D68DD820C0}" srcOrd="0" destOrd="0" presId="urn:microsoft.com/office/officeart/2008/layout/RadialCluster"/>
    <dgm:cxn modelId="{C23E6763-7AA8-664B-818A-BB06F006151D}" srcId="{DBA445AF-C0D8-0D43-A96E-E6141A44421E}" destId="{D9643D90-C1C1-0342-B7BE-1942C9BBA4E5}" srcOrd="1" destOrd="0" parTransId="{3F1C57D5-9461-4143-B859-CC56DED94511}" sibTransId="{AF605205-9328-E043-BFC7-7F3F8A125AFF}"/>
    <dgm:cxn modelId="{80307C65-A47B-DA4E-A0F0-6EEC6AB21304}" type="presOf" srcId="{0E5BEE96-A877-4546-A062-142EE87F8310}" destId="{BC62FACE-F23D-C34F-AB1E-625ACBA9D0B5}" srcOrd="0" destOrd="0" presId="urn:microsoft.com/office/officeart/2008/layout/RadialCluster"/>
    <dgm:cxn modelId="{DEBA0F29-04FD-9F4C-8BF2-AE3E4774DB8C}" srcId="{33C36FAB-A4A1-D947-BEB2-0EF8FEBABEF4}" destId="{DBA445AF-C0D8-0D43-A96E-E6141A44421E}" srcOrd="0" destOrd="0" parTransId="{3B230C4A-2FAD-D844-8DEB-67B2DEBEA2DA}" sibTransId="{12A163E6-3863-084B-9C3C-3B005385A981}"/>
    <dgm:cxn modelId="{C0900E8C-F91C-2549-B283-E8C1411C1ACF}" type="presOf" srcId="{33C36FAB-A4A1-D947-BEB2-0EF8FEBABEF4}" destId="{3F44D458-46D4-9E49-B2B8-2705354CB841}" srcOrd="0" destOrd="0" presId="urn:microsoft.com/office/officeart/2008/layout/RadialCluster"/>
    <dgm:cxn modelId="{9909EAD0-8044-9E40-88F0-7BB00442D266}" srcId="{DBA445AF-C0D8-0D43-A96E-E6141A44421E}" destId="{6A49A13E-97FC-B745-A1AE-762132776F63}" srcOrd="0" destOrd="0" parTransId="{0C065EE7-EC56-9448-A26D-12E6707C8105}" sibTransId="{346DB430-60C5-5A4F-AAD1-4D47180D4C70}"/>
    <dgm:cxn modelId="{66BC67F3-9ACD-964E-A8FA-5F73C6DEEA8A}" type="presOf" srcId="{6A49A13E-97FC-B745-A1AE-762132776F63}" destId="{9DDD5A37-1C89-5F4A-BB0C-5B6BC8B28E11}" srcOrd="0" destOrd="0" presId="urn:microsoft.com/office/officeart/2008/layout/RadialCluster"/>
    <dgm:cxn modelId="{0E5A819D-475B-ED49-AD64-FCAB2FC5DE4C}" type="presOf" srcId="{BADFCB98-264E-AF42-8AC4-328F58889360}" destId="{0BEB69B2-9462-D84C-8C06-988331D300A4}" srcOrd="0" destOrd="0" presId="urn:microsoft.com/office/officeart/2008/layout/RadialCluster"/>
    <dgm:cxn modelId="{BAA329A5-6806-8C49-BC6A-C31EA1E9B0E9}" type="presOf" srcId="{DBA445AF-C0D8-0D43-A96E-E6141A44421E}" destId="{28C1F259-CFB6-F24B-9443-8ED34FA2D1F9}" srcOrd="0" destOrd="0" presId="urn:microsoft.com/office/officeart/2008/layout/RadialCluster"/>
    <dgm:cxn modelId="{58EB6D37-2DBF-F848-97EB-FC2D9D4E3CD8}" srcId="{DBA445AF-C0D8-0D43-A96E-E6141A44421E}" destId="{0E5BEE96-A877-4546-A062-142EE87F8310}" srcOrd="2" destOrd="0" parTransId="{BADFCB98-264E-AF42-8AC4-328F58889360}" sibTransId="{4050AE95-0952-FF47-9083-3AE67D2F0AB0}"/>
    <dgm:cxn modelId="{C8D4F19E-AAB1-7041-9C2B-F52C5E1E2031}" type="presOf" srcId="{D9643D90-C1C1-0342-B7BE-1942C9BBA4E5}" destId="{1297D6D3-397E-3345-8A4E-05DCB41A5994}" srcOrd="0" destOrd="0" presId="urn:microsoft.com/office/officeart/2008/layout/RadialCluster"/>
    <dgm:cxn modelId="{F8F228B9-431C-444D-9953-726EC74569D3}" type="presParOf" srcId="{3F44D458-46D4-9E49-B2B8-2705354CB841}" destId="{03C33237-1E5D-E04C-9459-E842B75EAA04}" srcOrd="0" destOrd="0" presId="urn:microsoft.com/office/officeart/2008/layout/RadialCluster"/>
    <dgm:cxn modelId="{E9C3CD2B-5051-8940-B4CD-DB0A7B132BF7}" type="presParOf" srcId="{03C33237-1E5D-E04C-9459-E842B75EAA04}" destId="{28C1F259-CFB6-F24B-9443-8ED34FA2D1F9}" srcOrd="0" destOrd="0" presId="urn:microsoft.com/office/officeart/2008/layout/RadialCluster"/>
    <dgm:cxn modelId="{DB37FF66-14A9-DC46-B29C-4BA489B5C306}" type="presParOf" srcId="{03C33237-1E5D-E04C-9459-E842B75EAA04}" destId="{27CA4084-3F3B-2249-828A-65D68DD820C0}" srcOrd="1" destOrd="0" presId="urn:microsoft.com/office/officeart/2008/layout/RadialCluster"/>
    <dgm:cxn modelId="{8F037BC8-32AB-B74C-BA3F-7D47270AFF2C}" type="presParOf" srcId="{03C33237-1E5D-E04C-9459-E842B75EAA04}" destId="{9DDD5A37-1C89-5F4A-BB0C-5B6BC8B28E11}" srcOrd="2" destOrd="0" presId="urn:microsoft.com/office/officeart/2008/layout/RadialCluster"/>
    <dgm:cxn modelId="{7A0B56CF-46C6-9046-AF48-740CB971FB02}" type="presParOf" srcId="{03C33237-1E5D-E04C-9459-E842B75EAA04}" destId="{DA411B0C-634E-4547-85B5-38907CDEA7A7}" srcOrd="3" destOrd="0" presId="urn:microsoft.com/office/officeart/2008/layout/RadialCluster"/>
    <dgm:cxn modelId="{DABE9199-6FB4-A747-AD27-A3643EE63F1F}" type="presParOf" srcId="{03C33237-1E5D-E04C-9459-E842B75EAA04}" destId="{1297D6D3-397E-3345-8A4E-05DCB41A5994}" srcOrd="4" destOrd="0" presId="urn:microsoft.com/office/officeart/2008/layout/RadialCluster"/>
    <dgm:cxn modelId="{C5947ADC-BBC0-9947-A76D-9D2F78F5CFB2}" type="presParOf" srcId="{03C33237-1E5D-E04C-9459-E842B75EAA04}" destId="{0BEB69B2-9462-D84C-8C06-988331D300A4}" srcOrd="5" destOrd="0" presId="urn:microsoft.com/office/officeart/2008/layout/RadialCluster"/>
    <dgm:cxn modelId="{3579A744-E79A-C04D-81B2-F1C52523AE67}" type="presParOf" srcId="{03C33237-1E5D-E04C-9459-E842B75EAA04}" destId="{BC62FACE-F23D-C34F-AB1E-625ACBA9D0B5}"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5F02A3-87AE-BE41-9B1F-BF54A31DEA89}"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fr-FR"/>
        </a:p>
      </dgm:t>
    </dgm:pt>
    <dgm:pt modelId="{E5A170B0-9E81-7A40-91C1-0ED6676FF7AE}">
      <dgm:prSet phldrT="[Texte]"/>
      <dgm:spPr/>
      <dgm:t>
        <a:bodyPr/>
        <a:lstStyle/>
        <a:p>
          <a:r>
            <a:rPr lang="en-CA" b="0" dirty="0">
              <a:solidFill>
                <a:prstClr val="black"/>
              </a:solidFill>
            </a:rPr>
            <a:t>Consultation and guidance </a:t>
          </a:r>
          <a:endParaRPr lang="fr-FR" b="0" dirty="0"/>
        </a:p>
      </dgm:t>
    </dgm:pt>
    <dgm:pt modelId="{DD5A8715-11F2-A447-98E8-EDBA936978F5}" type="parTrans" cxnId="{90DA7B83-953C-FA49-96E0-1FEC7CE964AD}">
      <dgm:prSet/>
      <dgm:spPr/>
      <dgm:t>
        <a:bodyPr/>
        <a:lstStyle/>
        <a:p>
          <a:endParaRPr lang="fr-FR"/>
        </a:p>
      </dgm:t>
    </dgm:pt>
    <dgm:pt modelId="{1DD28E9E-90B0-214C-81CB-2406C23B8326}" type="sibTrans" cxnId="{90DA7B83-953C-FA49-96E0-1FEC7CE964AD}">
      <dgm:prSet/>
      <dgm:spPr>
        <a:ln>
          <a:solidFill>
            <a:srgbClr val="0070C0"/>
          </a:solidFill>
          <a:tailEnd type="none"/>
        </a:ln>
      </dgm:spPr>
      <dgm:t>
        <a:bodyPr/>
        <a:lstStyle/>
        <a:p>
          <a:endParaRPr lang="fr-FR"/>
        </a:p>
      </dgm:t>
    </dgm:pt>
    <dgm:pt modelId="{4C510F96-0A51-1046-8A68-6A98B6922410}">
      <dgm:prSet phldrT="[Texte]"/>
      <dgm:spPr/>
      <dgm:t>
        <a:bodyPr/>
        <a:lstStyle/>
        <a:p>
          <a:r>
            <a:rPr lang="en-CA" b="0" dirty="0">
              <a:solidFill>
                <a:prstClr val="black"/>
              </a:solidFill>
            </a:rPr>
            <a:t>Use advanced techniques and contribute </a:t>
          </a:r>
          <a:endParaRPr lang="fr-FR" b="0" dirty="0"/>
        </a:p>
      </dgm:t>
    </dgm:pt>
    <dgm:pt modelId="{DECCC386-7673-004E-9A71-F56C054FB8E1}" type="parTrans" cxnId="{4015A487-91DF-EE42-B11A-42FCE68783E1}">
      <dgm:prSet/>
      <dgm:spPr/>
      <dgm:t>
        <a:bodyPr/>
        <a:lstStyle/>
        <a:p>
          <a:endParaRPr lang="fr-FR"/>
        </a:p>
      </dgm:t>
    </dgm:pt>
    <dgm:pt modelId="{508FE359-9D63-3440-B1DD-71BB12FCC512}" type="sibTrans" cxnId="{4015A487-91DF-EE42-B11A-42FCE68783E1}">
      <dgm:prSet/>
      <dgm:spPr>
        <a:ln>
          <a:solidFill>
            <a:srgbClr val="0070C0"/>
          </a:solidFill>
          <a:tailEnd type="none"/>
        </a:ln>
      </dgm:spPr>
      <dgm:t>
        <a:bodyPr/>
        <a:lstStyle/>
        <a:p>
          <a:endParaRPr lang="fr-FR"/>
        </a:p>
      </dgm:t>
    </dgm:pt>
    <dgm:pt modelId="{9A63B96C-443B-4147-B6C2-1E7BFC7CCC6E}">
      <dgm:prSet phldrT="[Texte]"/>
      <dgm:spPr/>
      <dgm:t>
        <a:bodyPr/>
        <a:lstStyle/>
        <a:p>
          <a:r>
            <a:rPr lang="en-CA" b="0" dirty="0">
              <a:solidFill>
                <a:prstClr val="black"/>
              </a:solidFill>
            </a:rPr>
            <a:t>Advice on ethics component of AI-related work</a:t>
          </a:r>
          <a:endParaRPr lang="fr-FR" b="0" dirty="0"/>
        </a:p>
      </dgm:t>
    </dgm:pt>
    <dgm:pt modelId="{B038CF4D-8D39-344B-942E-1827011CC56E}" type="parTrans" cxnId="{C36A5894-3DCF-5943-BE89-177D72B1744F}">
      <dgm:prSet/>
      <dgm:spPr/>
      <dgm:t>
        <a:bodyPr/>
        <a:lstStyle/>
        <a:p>
          <a:endParaRPr lang="fr-FR"/>
        </a:p>
      </dgm:t>
    </dgm:pt>
    <dgm:pt modelId="{F1AEF20D-9235-9247-AB45-5622EF74B1D2}" type="sibTrans" cxnId="{C36A5894-3DCF-5943-BE89-177D72B1744F}">
      <dgm:prSet/>
      <dgm:spPr>
        <a:ln>
          <a:solidFill>
            <a:srgbClr val="0070C0"/>
          </a:solidFill>
          <a:tailEnd type="none"/>
        </a:ln>
      </dgm:spPr>
      <dgm:t>
        <a:bodyPr/>
        <a:lstStyle/>
        <a:p>
          <a:endParaRPr lang="fr-FR"/>
        </a:p>
      </dgm:t>
    </dgm:pt>
    <dgm:pt modelId="{AA04C249-498D-CD41-9685-3841D8D271A8}">
      <dgm:prSet phldrT="[Texte]"/>
      <dgm:spPr/>
      <dgm:t>
        <a:bodyPr/>
        <a:lstStyle/>
        <a:p>
          <a:r>
            <a:rPr lang="en-CA" b="0" dirty="0">
              <a:solidFill>
                <a:prstClr val="black"/>
              </a:solidFill>
            </a:rPr>
            <a:t>Evaluate and provide training activities </a:t>
          </a:r>
          <a:endParaRPr lang="fr-FR" b="0" dirty="0"/>
        </a:p>
      </dgm:t>
    </dgm:pt>
    <dgm:pt modelId="{8D966400-41FC-264A-91F5-A5ADC78ABBB9}" type="parTrans" cxnId="{341ACBA3-742A-5A4B-A72D-687A4552E3D0}">
      <dgm:prSet/>
      <dgm:spPr/>
      <dgm:t>
        <a:bodyPr/>
        <a:lstStyle/>
        <a:p>
          <a:endParaRPr lang="fr-FR"/>
        </a:p>
      </dgm:t>
    </dgm:pt>
    <dgm:pt modelId="{D395CBE6-9506-6F44-9F51-B691E9A95D0D}" type="sibTrans" cxnId="{341ACBA3-742A-5A4B-A72D-687A4552E3D0}">
      <dgm:prSet/>
      <dgm:spPr>
        <a:ln>
          <a:solidFill>
            <a:srgbClr val="0070C0"/>
          </a:solidFill>
          <a:tailEnd type="none"/>
        </a:ln>
      </dgm:spPr>
      <dgm:t>
        <a:bodyPr/>
        <a:lstStyle/>
        <a:p>
          <a:endParaRPr lang="fr-FR"/>
        </a:p>
      </dgm:t>
    </dgm:pt>
    <dgm:pt modelId="{8B98C2F0-4A4D-AD42-8ADC-BB7D754CC744}">
      <dgm:prSet phldrT="[Texte]"/>
      <dgm:spPr/>
      <dgm:t>
        <a:bodyPr/>
        <a:lstStyle/>
        <a:p>
          <a:r>
            <a:rPr lang="en-CA" b="0" dirty="0">
              <a:solidFill>
                <a:prstClr val="black"/>
              </a:solidFill>
            </a:rPr>
            <a:t>Lead and conduct research </a:t>
          </a:r>
          <a:endParaRPr lang="fr-FR" b="0" dirty="0"/>
        </a:p>
      </dgm:t>
    </dgm:pt>
    <dgm:pt modelId="{F83C6475-46D7-614E-9463-1DA99690A586}" type="parTrans" cxnId="{98F8E3C0-C18B-D545-ABF2-4A9409FE35FF}">
      <dgm:prSet/>
      <dgm:spPr/>
      <dgm:t>
        <a:bodyPr/>
        <a:lstStyle/>
        <a:p>
          <a:endParaRPr lang="fr-FR"/>
        </a:p>
      </dgm:t>
    </dgm:pt>
    <dgm:pt modelId="{C8E50A19-9F59-0943-8DD6-D12A7E4C47DB}" type="sibTrans" cxnId="{98F8E3C0-C18B-D545-ABF2-4A9409FE35FF}">
      <dgm:prSet/>
      <dgm:spPr>
        <a:ln>
          <a:solidFill>
            <a:schemeClr val="accent1">
              <a:hueOff val="0"/>
              <a:satOff val="0"/>
              <a:lumOff val="0"/>
            </a:schemeClr>
          </a:solidFill>
          <a:tailEnd type="none"/>
        </a:ln>
      </dgm:spPr>
      <dgm:t>
        <a:bodyPr/>
        <a:lstStyle/>
        <a:p>
          <a:endParaRPr lang="fr-FR"/>
        </a:p>
      </dgm:t>
    </dgm:pt>
    <dgm:pt modelId="{CD5AF69E-31BA-FB48-AF89-C6B440D50F30}" type="pres">
      <dgm:prSet presAssocID="{875F02A3-87AE-BE41-9B1F-BF54A31DEA89}" presName="cycle" presStyleCnt="0">
        <dgm:presLayoutVars>
          <dgm:dir/>
          <dgm:resizeHandles val="exact"/>
        </dgm:presLayoutVars>
      </dgm:prSet>
      <dgm:spPr/>
      <dgm:t>
        <a:bodyPr/>
        <a:lstStyle/>
        <a:p>
          <a:endParaRPr lang="fr-CA"/>
        </a:p>
      </dgm:t>
    </dgm:pt>
    <dgm:pt modelId="{0BDF89E2-0E4E-D347-B6A9-367C49E9152F}" type="pres">
      <dgm:prSet presAssocID="{E5A170B0-9E81-7A40-91C1-0ED6676FF7AE}" presName="node" presStyleLbl="node1" presStyleIdx="0" presStyleCnt="5">
        <dgm:presLayoutVars>
          <dgm:bulletEnabled val="1"/>
        </dgm:presLayoutVars>
      </dgm:prSet>
      <dgm:spPr/>
      <dgm:t>
        <a:bodyPr/>
        <a:lstStyle/>
        <a:p>
          <a:endParaRPr lang="fr-CA"/>
        </a:p>
      </dgm:t>
    </dgm:pt>
    <dgm:pt modelId="{8E92EBA2-DC3D-474E-A4D6-598D19D99BEA}" type="pres">
      <dgm:prSet presAssocID="{E5A170B0-9E81-7A40-91C1-0ED6676FF7AE}" presName="spNode" presStyleCnt="0"/>
      <dgm:spPr/>
    </dgm:pt>
    <dgm:pt modelId="{1EE62E06-4C2C-3A4E-A687-B09A66D465FF}" type="pres">
      <dgm:prSet presAssocID="{1DD28E9E-90B0-214C-81CB-2406C23B8326}" presName="sibTrans" presStyleLbl="sibTrans1D1" presStyleIdx="0" presStyleCnt="5"/>
      <dgm:spPr/>
      <dgm:t>
        <a:bodyPr/>
        <a:lstStyle/>
        <a:p>
          <a:endParaRPr lang="fr-CA"/>
        </a:p>
      </dgm:t>
    </dgm:pt>
    <dgm:pt modelId="{6A89C54E-E73E-7C4B-A088-1C37F0D96934}" type="pres">
      <dgm:prSet presAssocID="{4C510F96-0A51-1046-8A68-6A98B6922410}" presName="node" presStyleLbl="node1" presStyleIdx="1" presStyleCnt="5">
        <dgm:presLayoutVars>
          <dgm:bulletEnabled val="1"/>
        </dgm:presLayoutVars>
      </dgm:prSet>
      <dgm:spPr/>
      <dgm:t>
        <a:bodyPr/>
        <a:lstStyle/>
        <a:p>
          <a:endParaRPr lang="fr-CA"/>
        </a:p>
      </dgm:t>
    </dgm:pt>
    <dgm:pt modelId="{3319C74A-3A9B-CB43-A445-4B018E7FB6DD}" type="pres">
      <dgm:prSet presAssocID="{4C510F96-0A51-1046-8A68-6A98B6922410}" presName="spNode" presStyleCnt="0"/>
      <dgm:spPr/>
    </dgm:pt>
    <dgm:pt modelId="{0A0E77A5-D516-8D4E-8F6C-E8E2065450C5}" type="pres">
      <dgm:prSet presAssocID="{508FE359-9D63-3440-B1DD-71BB12FCC512}" presName="sibTrans" presStyleLbl="sibTrans1D1" presStyleIdx="1" presStyleCnt="5"/>
      <dgm:spPr/>
      <dgm:t>
        <a:bodyPr/>
        <a:lstStyle/>
        <a:p>
          <a:endParaRPr lang="fr-CA"/>
        </a:p>
      </dgm:t>
    </dgm:pt>
    <dgm:pt modelId="{83CA3EAB-F924-5B46-9C05-8E5F1AF32944}" type="pres">
      <dgm:prSet presAssocID="{9A63B96C-443B-4147-B6C2-1E7BFC7CCC6E}" presName="node" presStyleLbl="node1" presStyleIdx="2" presStyleCnt="5">
        <dgm:presLayoutVars>
          <dgm:bulletEnabled val="1"/>
        </dgm:presLayoutVars>
      </dgm:prSet>
      <dgm:spPr/>
      <dgm:t>
        <a:bodyPr/>
        <a:lstStyle/>
        <a:p>
          <a:endParaRPr lang="fr-CA"/>
        </a:p>
      </dgm:t>
    </dgm:pt>
    <dgm:pt modelId="{96C50D87-2404-6742-9C48-F4C66084B0CB}" type="pres">
      <dgm:prSet presAssocID="{9A63B96C-443B-4147-B6C2-1E7BFC7CCC6E}" presName="spNode" presStyleCnt="0"/>
      <dgm:spPr/>
    </dgm:pt>
    <dgm:pt modelId="{BD77906C-9284-7743-ACE2-8EB7D348F2D9}" type="pres">
      <dgm:prSet presAssocID="{F1AEF20D-9235-9247-AB45-5622EF74B1D2}" presName="sibTrans" presStyleLbl="sibTrans1D1" presStyleIdx="2" presStyleCnt="5"/>
      <dgm:spPr/>
      <dgm:t>
        <a:bodyPr/>
        <a:lstStyle/>
        <a:p>
          <a:endParaRPr lang="fr-CA"/>
        </a:p>
      </dgm:t>
    </dgm:pt>
    <dgm:pt modelId="{4D7356EE-8611-4E40-8EE0-0005A065F00A}" type="pres">
      <dgm:prSet presAssocID="{AA04C249-498D-CD41-9685-3841D8D271A8}" presName="node" presStyleLbl="node1" presStyleIdx="3" presStyleCnt="5">
        <dgm:presLayoutVars>
          <dgm:bulletEnabled val="1"/>
        </dgm:presLayoutVars>
      </dgm:prSet>
      <dgm:spPr/>
      <dgm:t>
        <a:bodyPr/>
        <a:lstStyle/>
        <a:p>
          <a:endParaRPr lang="fr-CA"/>
        </a:p>
      </dgm:t>
    </dgm:pt>
    <dgm:pt modelId="{5983A782-D616-A44E-8FF1-21F5CF0E65A3}" type="pres">
      <dgm:prSet presAssocID="{AA04C249-498D-CD41-9685-3841D8D271A8}" presName="spNode" presStyleCnt="0"/>
      <dgm:spPr/>
    </dgm:pt>
    <dgm:pt modelId="{C1805599-C700-284F-BBD1-972B869655B9}" type="pres">
      <dgm:prSet presAssocID="{D395CBE6-9506-6F44-9F51-B691E9A95D0D}" presName="sibTrans" presStyleLbl="sibTrans1D1" presStyleIdx="3" presStyleCnt="5"/>
      <dgm:spPr/>
      <dgm:t>
        <a:bodyPr/>
        <a:lstStyle/>
        <a:p>
          <a:endParaRPr lang="fr-CA"/>
        </a:p>
      </dgm:t>
    </dgm:pt>
    <dgm:pt modelId="{847C4C0A-9DC3-B84B-9D02-94D049764D67}" type="pres">
      <dgm:prSet presAssocID="{8B98C2F0-4A4D-AD42-8ADC-BB7D754CC744}" presName="node" presStyleLbl="node1" presStyleIdx="4" presStyleCnt="5">
        <dgm:presLayoutVars>
          <dgm:bulletEnabled val="1"/>
        </dgm:presLayoutVars>
      </dgm:prSet>
      <dgm:spPr/>
      <dgm:t>
        <a:bodyPr/>
        <a:lstStyle/>
        <a:p>
          <a:endParaRPr lang="fr-CA"/>
        </a:p>
      </dgm:t>
    </dgm:pt>
    <dgm:pt modelId="{C9F97934-25FC-174E-864B-0BE0EFCF8B8E}" type="pres">
      <dgm:prSet presAssocID="{8B98C2F0-4A4D-AD42-8ADC-BB7D754CC744}" presName="spNode" presStyleCnt="0"/>
      <dgm:spPr/>
    </dgm:pt>
    <dgm:pt modelId="{A453880A-4B55-494D-9BCA-4A36B96D3C2D}" type="pres">
      <dgm:prSet presAssocID="{C8E50A19-9F59-0943-8DD6-D12A7E4C47DB}" presName="sibTrans" presStyleLbl="sibTrans1D1" presStyleIdx="4" presStyleCnt="5"/>
      <dgm:spPr/>
      <dgm:t>
        <a:bodyPr/>
        <a:lstStyle/>
        <a:p>
          <a:endParaRPr lang="fr-CA"/>
        </a:p>
      </dgm:t>
    </dgm:pt>
  </dgm:ptLst>
  <dgm:cxnLst>
    <dgm:cxn modelId="{EB57640C-8C07-7546-80C4-00B5093C01D2}" type="presOf" srcId="{AA04C249-498D-CD41-9685-3841D8D271A8}" destId="{4D7356EE-8611-4E40-8EE0-0005A065F00A}" srcOrd="0" destOrd="0" presId="urn:microsoft.com/office/officeart/2005/8/layout/cycle5"/>
    <dgm:cxn modelId="{E17DDE43-2269-1A47-AB84-98A6AA9E6FDB}" type="presOf" srcId="{508FE359-9D63-3440-B1DD-71BB12FCC512}" destId="{0A0E77A5-D516-8D4E-8F6C-E8E2065450C5}" srcOrd="0" destOrd="0" presId="urn:microsoft.com/office/officeart/2005/8/layout/cycle5"/>
    <dgm:cxn modelId="{CB1FA4C3-664C-BF42-85E3-AE543079ED5E}" type="presOf" srcId="{9A63B96C-443B-4147-B6C2-1E7BFC7CCC6E}" destId="{83CA3EAB-F924-5B46-9C05-8E5F1AF32944}" srcOrd="0" destOrd="0" presId="urn:microsoft.com/office/officeart/2005/8/layout/cycle5"/>
    <dgm:cxn modelId="{341ACBA3-742A-5A4B-A72D-687A4552E3D0}" srcId="{875F02A3-87AE-BE41-9B1F-BF54A31DEA89}" destId="{AA04C249-498D-CD41-9685-3841D8D271A8}" srcOrd="3" destOrd="0" parTransId="{8D966400-41FC-264A-91F5-A5ADC78ABBB9}" sibTransId="{D395CBE6-9506-6F44-9F51-B691E9A95D0D}"/>
    <dgm:cxn modelId="{E171C9D2-F703-2D45-A285-A5320FEB0A3C}" type="presOf" srcId="{C8E50A19-9F59-0943-8DD6-D12A7E4C47DB}" destId="{A453880A-4B55-494D-9BCA-4A36B96D3C2D}" srcOrd="0" destOrd="0" presId="urn:microsoft.com/office/officeart/2005/8/layout/cycle5"/>
    <dgm:cxn modelId="{A0867AB4-90BB-3040-84AB-1D3EE439C028}" type="presOf" srcId="{875F02A3-87AE-BE41-9B1F-BF54A31DEA89}" destId="{CD5AF69E-31BA-FB48-AF89-C6B440D50F30}" srcOrd="0" destOrd="0" presId="urn:microsoft.com/office/officeart/2005/8/layout/cycle5"/>
    <dgm:cxn modelId="{F906858A-B958-994F-B560-E0DBB360124A}" type="presOf" srcId="{F1AEF20D-9235-9247-AB45-5622EF74B1D2}" destId="{BD77906C-9284-7743-ACE2-8EB7D348F2D9}" srcOrd="0" destOrd="0" presId="urn:microsoft.com/office/officeart/2005/8/layout/cycle5"/>
    <dgm:cxn modelId="{0D0FEA13-989B-724E-AE3D-CE98B4DB3E68}" type="presOf" srcId="{D395CBE6-9506-6F44-9F51-B691E9A95D0D}" destId="{C1805599-C700-284F-BBD1-972B869655B9}" srcOrd="0" destOrd="0" presId="urn:microsoft.com/office/officeart/2005/8/layout/cycle5"/>
    <dgm:cxn modelId="{4015A487-91DF-EE42-B11A-42FCE68783E1}" srcId="{875F02A3-87AE-BE41-9B1F-BF54A31DEA89}" destId="{4C510F96-0A51-1046-8A68-6A98B6922410}" srcOrd="1" destOrd="0" parTransId="{DECCC386-7673-004E-9A71-F56C054FB8E1}" sibTransId="{508FE359-9D63-3440-B1DD-71BB12FCC512}"/>
    <dgm:cxn modelId="{D625C256-8570-DE46-85CF-A3D6C9A8720C}" type="presOf" srcId="{4C510F96-0A51-1046-8A68-6A98B6922410}" destId="{6A89C54E-E73E-7C4B-A088-1C37F0D96934}" srcOrd="0" destOrd="0" presId="urn:microsoft.com/office/officeart/2005/8/layout/cycle5"/>
    <dgm:cxn modelId="{98F8E3C0-C18B-D545-ABF2-4A9409FE35FF}" srcId="{875F02A3-87AE-BE41-9B1F-BF54A31DEA89}" destId="{8B98C2F0-4A4D-AD42-8ADC-BB7D754CC744}" srcOrd="4" destOrd="0" parTransId="{F83C6475-46D7-614E-9463-1DA99690A586}" sibTransId="{C8E50A19-9F59-0943-8DD6-D12A7E4C47DB}"/>
    <dgm:cxn modelId="{90DA7B83-953C-FA49-96E0-1FEC7CE964AD}" srcId="{875F02A3-87AE-BE41-9B1F-BF54A31DEA89}" destId="{E5A170B0-9E81-7A40-91C1-0ED6676FF7AE}" srcOrd="0" destOrd="0" parTransId="{DD5A8715-11F2-A447-98E8-EDBA936978F5}" sibTransId="{1DD28E9E-90B0-214C-81CB-2406C23B8326}"/>
    <dgm:cxn modelId="{FC17A4E0-6200-4C48-A16E-15E3656A56F4}" type="presOf" srcId="{1DD28E9E-90B0-214C-81CB-2406C23B8326}" destId="{1EE62E06-4C2C-3A4E-A687-B09A66D465FF}" srcOrd="0" destOrd="0" presId="urn:microsoft.com/office/officeart/2005/8/layout/cycle5"/>
    <dgm:cxn modelId="{FC3C066B-7274-7545-9A75-99CE3605770D}" type="presOf" srcId="{E5A170B0-9E81-7A40-91C1-0ED6676FF7AE}" destId="{0BDF89E2-0E4E-D347-B6A9-367C49E9152F}" srcOrd="0" destOrd="0" presId="urn:microsoft.com/office/officeart/2005/8/layout/cycle5"/>
    <dgm:cxn modelId="{78F244FD-804B-F14B-8AFE-C411877331CF}" type="presOf" srcId="{8B98C2F0-4A4D-AD42-8ADC-BB7D754CC744}" destId="{847C4C0A-9DC3-B84B-9D02-94D049764D67}" srcOrd="0" destOrd="0" presId="urn:microsoft.com/office/officeart/2005/8/layout/cycle5"/>
    <dgm:cxn modelId="{C36A5894-3DCF-5943-BE89-177D72B1744F}" srcId="{875F02A3-87AE-BE41-9B1F-BF54A31DEA89}" destId="{9A63B96C-443B-4147-B6C2-1E7BFC7CCC6E}" srcOrd="2" destOrd="0" parTransId="{B038CF4D-8D39-344B-942E-1827011CC56E}" sibTransId="{F1AEF20D-9235-9247-AB45-5622EF74B1D2}"/>
    <dgm:cxn modelId="{7446FFAE-D17C-A64C-8949-2AD73A2A7C90}" type="presParOf" srcId="{CD5AF69E-31BA-FB48-AF89-C6B440D50F30}" destId="{0BDF89E2-0E4E-D347-B6A9-367C49E9152F}" srcOrd="0" destOrd="0" presId="urn:microsoft.com/office/officeart/2005/8/layout/cycle5"/>
    <dgm:cxn modelId="{0E6F2489-BE51-B447-AED4-9859849DD66C}" type="presParOf" srcId="{CD5AF69E-31BA-FB48-AF89-C6B440D50F30}" destId="{8E92EBA2-DC3D-474E-A4D6-598D19D99BEA}" srcOrd="1" destOrd="0" presId="urn:microsoft.com/office/officeart/2005/8/layout/cycle5"/>
    <dgm:cxn modelId="{85BA0C89-6AAC-A84F-934B-A921D140EEBC}" type="presParOf" srcId="{CD5AF69E-31BA-FB48-AF89-C6B440D50F30}" destId="{1EE62E06-4C2C-3A4E-A687-B09A66D465FF}" srcOrd="2" destOrd="0" presId="urn:microsoft.com/office/officeart/2005/8/layout/cycle5"/>
    <dgm:cxn modelId="{D0BB11F3-25ED-4946-BC3E-E8F7E6A4EA19}" type="presParOf" srcId="{CD5AF69E-31BA-FB48-AF89-C6B440D50F30}" destId="{6A89C54E-E73E-7C4B-A088-1C37F0D96934}" srcOrd="3" destOrd="0" presId="urn:microsoft.com/office/officeart/2005/8/layout/cycle5"/>
    <dgm:cxn modelId="{AE6DE93C-052D-B545-A4A2-421DE286B33A}" type="presParOf" srcId="{CD5AF69E-31BA-FB48-AF89-C6B440D50F30}" destId="{3319C74A-3A9B-CB43-A445-4B018E7FB6DD}" srcOrd="4" destOrd="0" presId="urn:microsoft.com/office/officeart/2005/8/layout/cycle5"/>
    <dgm:cxn modelId="{315EF94A-DB90-DB40-8843-9A9501809AD0}" type="presParOf" srcId="{CD5AF69E-31BA-FB48-AF89-C6B440D50F30}" destId="{0A0E77A5-D516-8D4E-8F6C-E8E2065450C5}" srcOrd="5" destOrd="0" presId="urn:microsoft.com/office/officeart/2005/8/layout/cycle5"/>
    <dgm:cxn modelId="{C80B8140-7EB6-2F48-B0D3-97E41DC96CF0}" type="presParOf" srcId="{CD5AF69E-31BA-FB48-AF89-C6B440D50F30}" destId="{83CA3EAB-F924-5B46-9C05-8E5F1AF32944}" srcOrd="6" destOrd="0" presId="urn:microsoft.com/office/officeart/2005/8/layout/cycle5"/>
    <dgm:cxn modelId="{82F2FE90-3985-BE40-9832-BA14AB65C9D4}" type="presParOf" srcId="{CD5AF69E-31BA-FB48-AF89-C6B440D50F30}" destId="{96C50D87-2404-6742-9C48-F4C66084B0CB}" srcOrd="7" destOrd="0" presId="urn:microsoft.com/office/officeart/2005/8/layout/cycle5"/>
    <dgm:cxn modelId="{6BFB6D19-A98B-6E42-9FA5-4BBCF18B5A43}" type="presParOf" srcId="{CD5AF69E-31BA-FB48-AF89-C6B440D50F30}" destId="{BD77906C-9284-7743-ACE2-8EB7D348F2D9}" srcOrd="8" destOrd="0" presId="urn:microsoft.com/office/officeart/2005/8/layout/cycle5"/>
    <dgm:cxn modelId="{96DCF7C9-8AE8-3B41-8091-27ED0949CE47}" type="presParOf" srcId="{CD5AF69E-31BA-FB48-AF89-C6B440D50F30}" destId="{4D7356EE-8611-4E40-8EE0-0005A065F00A}" srcOrd="9" destOrd="0" presId="urn:microsoft.com/office/officeart/2005/8/layout/cycle5"/>
    <dgm:cxn modelId="{D5DFA6B5-0852-C842-8B26-1E4F54E2B985}" type="presParOf" srcId="{CD5AF69E-31BA-FB48-AF89-C6B440D50F30}" destId="{5983A782-D616-A44E-8FF1-21F5CF0E65A3}" srcOrd="10" destOrd="0" presId="urn:microsoft.com/office/officeart/2005/8/layout/cycle5"/>
    <dgm:cxn modelId="{06919841-7348-0443-BDD0-05E5E5B5C5D0}" type="presParOf" srcId="{CD5AF69E-31BA-FB48-AF89-C6B440D50F30}" destId="{C1805599-C700-284F-BBD1-972B869655B9}" srcOrd="11" destOrd="0" presId="urn:microsoft.com/office/officeart/2005/8/layout/cycle5"/>
    <dgm:cxn modelId="{42135373-29A5-FD49-A714-616B3F012A2D}" type="presParOf" srcId="{CD5AF69E-31BA-FB48-AF89-C6B440D50F30}" destId="{847C4C0A-9DC3-B84B-9D02-94D049764D67}" srcOrd="12" destOrd="0" presId="urn:microsoft.com/office/officeart/2005/8/layout/cycle5"/>
    <dgm:cxn modelId="{5C9355A6-E8E1-A545-9010-D09E57B07B62}" type="presParOf" srcId="{CD5AF69E-31BA-FB48-AF89-C6B440D50F30}" destId="{C9F97934-25FC-174E-864B-0BE0EFCF8B8E}" srcOrd="13" destOrd="0" presId="urn:microsoft.com/office/officeart/2005/8/layout/cycle5"/>
    <dgm:cxn modelId="{19413C67-B607-D74B-9F39-64389452E86B}" type="presParOf" srcId="{CD5AF69E-31BA-FB48-AF89-C6B440D50F30}" destId="{A453880A-4B55-494D-9BCA-4A36B96D3C2D}" srcOrd="14" destOrd="0" presId="urn:microsoft.com/office/officeart/2005/8/layout/cycle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A64E38-9810-8848-A7A0-17BF9F7D8159}" type="doc">
      <dgm:prSet loTypeId="urn:microsoft.com/office/officeart/2005/8/layout/process2" loCatId="relationship" qsTypeId="urn:microsoft.com/office/officeart/2005/8/quickstyle/simple1" qsCatId="simple" csTypeId="urn:microsoft.com/office/officeart/2005/8/colors/accent1_2" csCatId="accent1" phldr="1"/>
      <dgm:spPr/>
      <dgm:t>
        <a:bodyPr/>
        <a:lstStyle/>
        <a:p>
          <a:endParaRPr lang="fr-FR"/>
        </a:p>
      </dgm:t>
    </dgm:pt>
    <dgm:pt modelId="{ADF7DB75-80A3-C441-A3FB-93E1051509FB}">
      <dgm:prSet/>
      <dgm:spPr>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dgm:spPr>
      <dgm:t>
        <a:bodyPr/>
        <a:lstStyle/>
        <a:p>
          <a:r>
            <a:rPr lang="en-CA"/>
            <a:t>Using vegetation index from satellite images, climate data, crop insurance data (potentially)</a:t>
          </a:r>
          <a:endParaRPr lang="fr-CA"/>
        </a:p>
      </dgm:t>
    </dgm:pt>
    <dgm:pt modelId="{D6FA8B09-B946-274D-84A9-F64E93729CAD}" type="parTrans" cxnId="{A288FE3B-288E-A34B-A5E9-4BD04C7C0D47}">
      <dgm:prSet/>
      <dgm:spPr/>
      <dgm:t>
        <a:bodyPr/>
        <a:lstStyle/>
        <a:p>
          <a:endParaRPr lang="fr-FR"/>
        </a:p>
      </dgm:t>
    </dgm:pt>
    <dgm:pt modelId="{EEBB724E-F40E-EF4F-B50D-BEDCCFAACCE8}" type="sibTrans" cxnId="{A288FE3B-288E-A34B-A5E9-4BD04C7C0D47}">
      <dgm:prSet/>
      <dgm:spPr/>
      <dgm:t>
        <a:bodyPr/>
        <a:lstStyle/>
        <a:p>
          <a:endParaRPr lang="fr-FR"/>
        </a:p>
      </dgm:t>
    </dgm:pt>
    <dgm:pt modelId="{6893EA24-4E34-2D4C-9B23-3829EB67923F}">
      <dgm:prSet/>
      <dgm:spPr>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dgm:spPr>
      <dgm:t>
        <a:bodyPr/>
        <a:lstStyle/>
        <a:p>
          <a:r>
            <a:rPr lang="en-CA" dirty="0" smtClean="0"/>
            <a:t>Expand current </a:t>
          </a:r>
          <a:r>
            <a:rPr lang="en-CA" dirty="0"/>
            <a:t>model using historical data in order to predict final yield early in the season (July)</a:t>
          </a:r>
          <a:endParaRPr lang="fr-CA" dirty="0"/>
        </a:p>
      </dgm:t>
    </dgm:pt>
    <dgm:pt modelId="{902053D1-846D-1443-8A80-7765E957C2AC}" type="parTrans" cxnId="{2E89491B-C6D3-0B4C-AFDC-ADB34CEDB19C}">
      <dgm:prSet/>
      <dgm:spPr/>
      <dgm:t>
        <a:bodyPr/>
        <a:lstStyle/>
        <a:p>
          <a:endParaRPr lang="fr-FR"/>
        </a:p>
      </dgm:t>
    </dgm:pt>
    <dgm:pt modelId="{558C748F-1387-3E4E-9133-67DAED5285B5}" type="sibTrans" cxnId="{2E89491B-C6D3-0B4C-AFDC-ADB34CEDB19C}">
      <dgm:prSet/>
      <dgm:spPr/>
      <dgm:t>
        <a:bodyPr/>
        <a:lstStyle/>
        <a:p>
          <a:endParaRPr lang="fr-FR"/>
        </a:p>
      </dgm:t>
    </dgm:pt>
    <dgm:pt modelId="{6A239D8A-DBBA-724D-816F-F83C9F0A4F3A}">
      <dgm:prSet/>
      <dgm:spPr>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dgm:spPr>
      <dgm:t>
        <a:bodyPr/>
        <a:lstStyle/>
        <a:p>
          <a:r>
            <a:rPr lang="en-CA" dirty="0"/>
            <a:t>Publish estimates </a:t>
          </a:r>
          <a:r>
            <a:rPr lang="en-CA" dirty="0" smtClean="0"/>
            <a:t>with greater precision</a:t>
          </a:r>
          <a:endParaRPr lang="fr-CA" dirty="0"/>
        </a:p>
      </dgm:t>
    </dgm:pt>
    <dgm:pt modelId="{60E0356F-1260-A944-BABF-3252058A16CC}" type="parTrans" cxnId="{F7212B63-4830-6E45-815E-8EE39F717771}">
      <dgm:prSet/>
      <dgm:spPr/>
      <dgm:t>
        <a:bodyPr/>
        <a:lstStyle/>
        <a:p>
          <a:endParaRPr lang="fr-FR"/>
        </a:p>
      </dgm:t>
    </dgm:pt>
    <dgm:pt modelId="{571516CA-9474-5A47-8053-FC28D7152D4A}" type="sibTrans" cxnId="{F7212B63-4830-6E45-815E-8EE39F717771}">
      <dgm:prSet/>
      <dgm:spPr/>
      <dgm:t>
        <a:bodyPr/>
        <a:lstStyle/>
        <a:p>
          <a:endParaRPr lang="fr-FR"/>
        </a:p>
      </dgm:t>
    </dgm:pt>
    <dgm:pt modelId="{23355434-4B17-284D-9FB0-05E9E009C85E}" type="pres">
      <dgm:prSet presAssocID="{A8A64E38-9810-8848-A7A0-17BF9F7D8159}" presName="linearFlow" presStyleCnt="0">
        <dgm:presLayoutVars>
          <dgm:resizeHandles val="exact"/>
        </dgm:presLayoutVars>
      </dgm:prSet>
      <dgm:spPr/>
      <dgm:t>
        <a:bodyPr/>
        <a:lstStyle/>
        <a:p>
          <a:endParaRPr lang="fr-CA"/>
        </a:p>
      </dgm:t>
    </dgm:pt>
    <dgm:pt modelId="{DA1A8ECA-6454-8042-AC50-AE2A9EDC941F}" type="pres">
      <dgm:prSet presAssocID="{ADF7DB75-80A3-C441-A3FB-93E1051509FB}" presName="node" presStyleLbl="node1" presStyleIdx="0" presStyleCnt="3">
        <dgm:presLayoutVars>
          <dgm:bulletEnabled val="1"/>
        </dgm:presLayoutVars>
      </dgm:prSet>
      <dgm:spPr/>
      <dgm:t>
        <a:bodyPr/>
        <a:lstStyle/>
        <a:p>
          <a:endParaRPr lang="fr-CA"/>
        </a:p>
      </dgm:t>
    </dgm:pt>
    <dgm:pt modelId="{3010F055-EFC0-D14E-83F9-9CE2E655938A}" type="pres">
      <dgm:prSet presAssocID="{EEBB724E-F40E-EF4F-B50D-BEDCCFAACCE8}" presName="sibTrans" presStyleLbl="sibTrans2D1" presStyleIdx="0" presStyleCnt="2"/>
      <dgm:spPr/>
      <dgm:t>
        <a:bodyPr/>
        <a:lstStyle/>
        <a:p>
          <a:endParaRPr lang="fr-CA"/>
        </a:p>
      </dgm:t>
    </dgm:pt>
    <dgm:pt modelId="{2095F6D6-F4BF-4247-83C5-0462B587125C}" type="pres">
      <dgm:prSet presAssocID="{EEBB724E-F40E-EF4F-B50D-BEDCCFAACCE8}" presName="connectorText" presStyleLbl="sibTrans2D1" presStyleIdx="0" presStyleCnt="2"/>
      <dgm:spPr/>
      <dgm:t>
        <a:bodyPr/>
        <a:lstStyle/>
        <a:p>
          <a:endParaRPr lang="fr-CA"/>
        </a:p>
      </dgm:t>
    </dgm:pt>
    <dgm:pt modelId="{FBCE156D-5A73-DD40-9DE9-4E04CB257E43}" type="pres">
      <dgm:prSet presAssocID="{6893EA24-4E34-2D4C-9B23-3829EB67923F}" presName="node" presStyleLbl="node1" presStyleIdx="1" presStyleCnt="3">
        <dgm:presLayoutVars>
          <dgm:bulletEnabled val="1"/>
        </dgm:presLayoutVars>
      </dgm:prSet>
      <dgm:spPr/>
      <dgm:t>
        <a:bodyPr/>
        <a:lstStyle/>
        <a:p>
          <a:endParaRPr lang="fr-CA"/>
        </a:p>
      </dgm:t>
    </dgm:pt>
    <dgm:pt modelId="{FDCE0599-8816-5948-B74F-E42E247ADAB6}" type="pres">
      <dgm:prSet presAssocID="{558C748F-1387-3E4E-9133-67DAED5285B5}" presName="sibTrans" presStyleLbl="sibTrans2D1" presStyleIdx="1" presStyleCnt="2"/>
      <dgm:spPr/>
      <dgm:t>
        <a:bodyPr/>
        <a:lstStyle/>
        <a:p>
          <a:endParaRPr lang="fr-CA"/>
        </a:p>
      </dgm:t>
    </dgm:pt>
    <dgm:pt modelId="{7CD1B934-2877-3446-9CE8-4C0FAD20B84A}" type="pres">
      <dgm:prSet presAssocID="{558C748F-1387-3E4E-9133-67DAED5285B5}" presName="connectorText" presStyleLbl="sibTrans2D1" presStyleIdx="1" presStyleCnt="2"/>
      <dgm:spPr/>
      <dgm:t>
        <a:bodyPr/>
        <a:lstStyle/>
        <a:p>
          <a:endParaRPr lang="fr-CA"/>
        </a:p>
      </dgm:t>
    </dgm:pt>
    <dgm:pt modelId="{D2066BC9-FB9E-5C45-B9FC-2C01515B5012}" type="pres">
      <dgm:prSet presAssocID="{6A239D8A-DBBA-724D-816F-F83C9F0A4F3A}" presName="node" presStyleLbl="node1" presStyleIdx="2" presStyleCnt="3">
        <dgm:presLayoutVars>
          <dgm:bulletEnabled val="1"/>
        </dgm:presLayoutVars>
      </dgm:prSet>
      <dgm:spPr/>
      <dgm:t>
        <a:bodyPr/>
        <a:lstStyle/>
        <a:p>
          <a:endParaRPr lang="fr-CA"/>
        </a:p>
      </dgm:t>
    </dgm:pt>
  </dgm:ptLst>
  <dgm:cxnLst>
    <dgm:cxn modelId="{A288FE3B-288E-A34B-A5E9-4BD04C7C0D47}" srcId="{A8A64E38-9810-8848-A7A0-17BF9F7D8159}" destId="{ADF7DB75-80A3-C441-A3FB-93E1051509FB}" srcOrd="0" destOrd="0" parTransId="{D6FA8B09-B946-274D-84A9-F64E93729CAD}" sibTransId="{EEBB724E-F40E-EF4F-B50D-BEDCCFAACCE8}"/>
    <dgm:cxn modelId="{08C46D92-118F-8445-A5E3-F8FF0C6C3504}" type="presOf" srcId="{558C748F-1387-3E4E-9133-67DAED5285B5}" destId="{7CD1B934-2877-3446-9CE8-4C0FAD20B84A}" srcOrd="1" destOrd="0" presId="urn:microsoft.com/office/officeart/2005/8/layout/process2"/>
    <dgm:cxn modelId="{DE4B515F-15EE-D94F-AE32-70F25B8BB9A6}" type="presOf" srcId="{EEBB724E-F40E-EF4F-B50D-BEDCCFAACCE8}" destId="{3010F055-EFC0-D14E-83F9-9CE2E655938A}" srcOrd="0" destOrd="0" presId="urn:microsoft.com/office/officeart/2005/8/layout/process2"/>
    <dgm:cxn modelId="{FA85D663-8357-574D-BCD0-7BABF5B7FB47}" type="presOf" srcId="{A8A64E38-9810-8848-A7A0-17BF9F7D8159}" destId="{23355434-4B17-284D-9FB0-05E9E009C85E}" srcOrd="0" destOrd="0" presId="urn:microsoft.com/office/officeart/2005/8/layout/process2"/>
    <dgm:cxn modelId="{74282A5A-313E-B642-A2E2-0CB5FF53704B}" type="presOf" srcId="{6893EA24-4E34-2D4C-9B23-3829EB67923F}" destId="{FBCE156D-5A73-DD40-9DE9-4E04CB257E43}" srcOrd="0" destOrd="0" presId="urn:microsoft.com/office/officeart/2005/8/layout/process2"/>
    <dgm:cxn modelId="{F7212B63-4830-6E45-815E-8EE39F717771}" srcId="{A8A64E38-9810-8848-A7A0-17BF9F7D8159}" destId="{6A239D8A-DBBA-724D-816F-F83C9F0A4F3A}" srcOrd="2" destOrd="0" parTransId="{60E0356F-1260-A944-BABF-3252058A16CC}" sibTransId="{571516CA-9474-5A47-8053-FC28D7152D4A}"/>
    <dgm:cxn modelId="{2E89491B-C6D3-0B4C-AFDC-ADB34CEDB19C}" srcId="{A8A64E38-9810-8848-A7A0-17BF9F7D8159}" destId="{6893EA24-4E34-2D4C-9B23-3829EB67923F}" srcOrd="1" destOrd="0" parTransId="{902053D1-846D-1443-8A80-7765E957C2AC}" sibTransId="{558C748F-1387-3E4E-9133-67DAED5285B5}"/>
    <dgm:cxn modelId="{5999FF22-5052-7A41-B443-D24554355E84}" type="presOf" srcId="{EEBB724E-F40E-EF4F-B50D-BEDCCFAACCE8}" destId="{2095F6D6-F4BF-4247-83C5-0462B587125C}" srcOrd="1" destOrd="0" presId="urn:microsoft.com/office/officeart/2005/8/layout/process2"/>
    <dgm:cxn modelId="{8EC1272D-99F9-4844-99F4-727D483873AB}" type="presOf" srcId="{6A239D8A-DBBA-724D-816F-F83C9F0A4F3A}" destId="{D2066BC9-FB9E-5C45-B9FC-2C01515B5012}" srcOrd="0" destOrd="0" presId="urn:microsoft.com/office/officeart/2005/8/layout/process2"/>
    <dgm:cxn modelId="{12E14741-A8F2-4C4E-A611-F3434CA54D3D}" type="presOf" srcId="{558C748F-1387-3E4E-9133-67DAED5285B5}" destId="{FDCE0599-8816-5948-B74F-E42E247ADAB6}" srcOrd="0" destOrd="0" presId="urn:microsoft.com/office/officeart/2005/8/layout/process2"/>
    <dgm:cxn modelId="{D3C17B4E-777D-FF4A-BF32-D95492E26441}" type="presOf" srcId="{ADF7DB75-80A3-C441-A3FB-93E1051509FB}" destId="{DA1A8ECA-6454-8042-AC50-AE2A9EDC941F}" srcOrd="0" destOrd="0" presId="urn:microsoft.com/office/officeart/2005/8/layout/process2"/>
    <dgm:cxn modelId="{26FD878E-6E57-DA4C-8BB2-E83F2478656B}" type="presParOf" srcId="{23355434-4B17-284D-9FB0-05E9E009C85E}" destId="{DA1A8ECA-6454-8042-AC50-AE2A9EDC941F}" srcOrd="0" destOrd="0" presId="urn:microsoft.com/office/officeart/2005/8/layout/process2"/>
    <dgm:cxn modelId="{48DC0BA6-28B4-2D4B-BFAA-35DDD840D3BB}" type="presParOf" srcId="{23355434-4B17-284D-9FB0-05E9E009C85E}" destId="{3010F055-EFC0-D14E-83F9-9CE2E655938A}" srcOrd="1" destOrd="0" presId="urn:microsoft.com/office/officeart/2005/8/layout/process2"/>
    <dgm:cxn modelId="{B5A3902E-6079-3E4F-AF40-08AC29473CDC}" type="presParOf" srcId="{3010F055-EFC0-D14E-83F9-9CE2E655938A}" destId="{2095F6D6-F4BF-4247-83C5-0462B587125C}" srcOrd="0" destOrd="0" presId="urn:microsoft.com/office/officeart/2005/8/layout/process2"/>
    <dgm:cxn modelId="{B15BB0EB-D93A-7D47-80F0-66D31EEFAF65}" type="presParOf" srcId="{23355434-4B17-284D-9FB0-05E9E009C85E}" destId="{FBCE156D-5A73-DD40-9DE9-4E04CB257E43}" srcOrd="2" destOrd="0" presId="urn:microsoft.com/office/officeart/2005/8/layout/process2"/>
    <dgm:cxn modelId="{3E24948F-CD33-4C4B-A580-CB767762F675}" type="presParOf" srcId="{23355434-4B17-284D-9FB0-05E9E009C85E}" destId="{FDCE0599-8816-5948-B74F-E42E247ADAB6}" srcOrd="3" destOrd="0" presId="urn:microsoft.com/office/officeart/2005/8/layout/process2"/>
    <dgm:cxn modelId="{31104F3A-CD45-844E-8E8F-A006B872192F}" type="presParOf" srcId="{FDCE0599-8816-5948-B74F-E42E247ADAB6}" destId="{7CD1B934-2877-3446-9CE8-4C0FAD20B84A}" srcOrd="0" destOrd="0" presId="urn:microsoft.com/office/officeart/2005/8/layout/process2"/>
    <dgm:cxn modelId="{2F7A11A0-36A8-5D4F-AE6F-BE0625C128DE}" type="presParOf" srcId="{23355434-4B17-284D-9FB0-05E9E009C85E}" destId="{D2066BC9-FB9E-5C45-B9FC-2C01515B501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A64E38-9810-8848-A7A0-17BF9F7D8159}" type="doc">
      <dgm:prSet loTypeId="urn:microsoft.com/office/officeart/2005/8/layout/process2" loCatId="relationship" qsTypeId="urn:microsoft.com/office/officeart/2005/8/quickstyle/simple1" qsCatId="simple" csTypeId="urn:microsoft.com/office/officeart/2005/8/colors/accent1_2" csCatId="accent1" phldr="1"/>
      <dgm:spPr/>
      <dgm:t>
        <a:bodyPr/>
        <a:lstStyle/>
        <a:p>
          <a:endParaRPr lang="fr-FR"/>
        </a:p>
      </dgm:t>
    </dgm:pt>
    <dgm:pt modelId="{ADF7DB75-80A3-C441-A3FB-93E1051509FB}">
      <dgm:prSet/>
      <dgm:spPr>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dgm:spPr>
      <dgm:t>
        <a:bodyPr/>
        <a:lstStyle/>
        <a:p>
          <a:r>
            <a:rPr lang="en-CA"/>
            <a:t>Using data from multiple sources (opioid events, health, criminal justice, employment, …)</a:t>
          </a:r>
          <a:endParaRPr lang="fr-CA"/>
        </a:p>
      </dgm:t>
    </dgm:pt>
    <dgm:pt modelId="{D6FA8B09-B946-274D-84A9-F64E93729CAD}" type="parTrans" cxnId="{A288FE3B-288E-A34B-A5E9-4BD04C7C0D47}">
      <dgm:prSet/>
      <dgm:spPr/>
      <dgm:t>
        <a:bodyPr/>
        <a:lstStyle/>
        <a:p>
          <a:endParaRPr lang="fr-FR"/>
        </a:p>
      </dgm:t>
    </dgm:pt>
    <dgm:pt modelId="{EEBB724E-F40E-EF4F-B50D-BEDCCFAACCE8}" type="sibTrans" cxnId="{A288FE3B-288E-A34B-A5E9-4BD04C7C0D47}">
      <dgm:prSet/>
      <dgm:spPr/>
      <dgm:t>
        <a:bodyPr/>
        <a:lstStyle/>
        <a:p>
          <a:endParaRPr lang="fr-FR"/>
        </a:p>
      </dgm:t>
    </dgm:pt>
    <dgm:pt modelId="{6893EA24-4E34-2D4C-9B23-3829EB67923F}">
      <dgm:prSet/>
      <dgm:spPr>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dgm:spPr>
      <dgm:t>
        <a:bodyPr/>
        <a:lstStyle/>
        <a:p>
          <a:r>
            <a:rPr lang="en-CA"/>
            <a:t>Develop a model to predict the likelihood of having an overdose</a:t>
          </a:r>
          <a:endParaRPr lang="fr-CA"/>
        </a:p>
      </dgm:t>
    </dgm:pt>
    <dgm:pt modelId="{902053D1-846D-1443-8A80-7765E957C2AC}" type="parTrans" cxnId="{2E89491B-C6D3-0B4C-AFDC-ADB34CEDB19C}">
      <dgm:prSet/>
      <dgm:spPr/>
      <dgm:t>
        <a:bodyPr/>
        <a:lstStyle/>
        <a:p>
          <a:endParaRPr lang="fr-FR"/>
        </a:p>
      </dgm:t>
    </dgm:pt>
    <dgm:pt modelId="{558C748F-1387-3E4E-9133-67DAED5285B5}" type="sibTrans" cxnId="{2E89491B-C6D3-0B4C-AFDC-ADB34CEDB19C}">
      <dgm:prSet/>
      <dgm:spPr/>
      <dgm:t>
        <a:bodyPr/>
        <a:lstStyle/>
        <a:p>
          <a:endParaRPr lang="fr-FR"/>
        </a:p>
      </dgm:t>
    </dgm:pt>
    <dgm:pt modelId="{6A239D8A-DBBA-724D-816F-F83C9F0A4F3A}">
      <dgm:prSet/>
      <dgm:spPr>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dgm:spPr>
      <dgm:t>
        <a:bodyPr/>
        <a:lstStyle/>
        <a:p>
          <a:r>
            <a:rPr lang="en-CA" dirty="0"/>
            <a:t>Help </a:t>
          </a:r>
          <a:r>
            <a:rPr lang="en-CA" dirty="0" smtClean="0"/>
            <a:t>authorities re-direct </a:t>
          </a:r>
          <a:r>
            <a:rPr lang="en-CA" dirty="0"/>
            <a:t>people to proper care after determining their trajectory</a:t>
          </a:r>
          <a:endParaRPr lang="fr-CA" dirty="0"/>
        </a:p>
      </dgm:t>
    </dgm:pt>
    <dgm:pt modelId="{60E0356F-1260-A944-BABF-3252058A16CC}" type="parTrans" cxnId="{F7212B63-4830-6E45-815E-8EE39F717771}">
      <dgm:prSet/>
      <dgm:spPr/>
      <dgm:t>
        <a:bodyPr/>
        <a:lstStyle/>
        <a:p>
          <a:endParaRPr lang="fr-FR"/>
        </a:p>
      </dgm:t>
    </dgm:pt>
    <dgm:pt modelId="{571516CA-9474-5A47-8053-FC28D7152D4A}" type="sibTrans" cxnId="{F7212B63-4830-6E45-815E-8EE39F717771}">
      <dgm:prSet/>
      <dgm:spPr/>
      <dgm:t>
        <a:bodyPr/>
        <a:lstStyle/>
        <a:p>
          <a:endParaRPr lang="fr-FR"/>
        </a:p>
      </dgm:t>
    </dgm:pt>
    <dgm:pt modelId="{23355434-4B17-284D-9FB0-05E9E009C85E}" type="pres">
      <dgm:prSet presAssocID="{A8A64E38-9810-8848-A7A0-17BF9F7D8159}" presName="linearFlow" presStyleCnt="0">
        <dgm:presLayoutVars>
          <dgm:resizeHandles val="exact"/>
        </dgm:presLayoutVars>
      </dgm:prSet>
      <dgm:spPr/>
      <dgm:t>
        <a:bodyPr/>
        <a:lstStyle/>
        <a:p>
          <a:endParaRPr lang="fr-CA"/>
        </a:p>
      </dgm:t>
    </dgm:pt>
    <dgm:pt modelId="{DA1A8ECA-6454-8042-AC50-AE2A9EDC941F}" type="pres">
      <dgm:prSet presAssocID="{ADF7DB75-80A3-C441-A3FB-93E1051509FB}" presName="node" presStyleLbl="node1" presStyleIdx="0" presStyleCnt="3">
        <dgm:presLayoutVars>
          <dgm:bulletEnabled val="1"/>
        </dgm:presLayoutVars>
      </dgm:prSet>
      <dgm:spPr/>
      <dgm:t>
        <a:bodyPr/>
        <a:lstStyle/>
        <a:p>
          <a:endParaRPr lang="fr-CA"/>
        </a:p>
      </dgm:t>
    </dgm:pt>
    <dgm:pt modelId="{3010F055-EFC0-D14E-83F9-9CE2E655938A}" type="pres">
      <dgm:prSet presAssocID="{EEBB724E-F40E-EF4F-B50D-BEDCCFAACCE8}" presName="sibTrans" presStyleLbl="sibTrans2D1" presStyleIdx="0" presStyleCnt="2"/>
      <dgm:spPr/>
      <dgm:t>
        <a:bodyPr/>
        <a:lstStyle/>
        <a:p>
          <a:endParaRPr lang="fr-CA"/>
        </a:p>
      </dgm:t>
    </dgm:pt>
    <dgm:pt modelId="{2095F6D6-F4BF-4247-83C5-0462B587125C}" type="pres">
      <dgm:prSet presAssocID="{EEBB724E-F40E-EF4F-B50D-BEDCCFAACCE8}" presName="connectorText" presStyleLbl="sibTrans2D1" presStyleIdx="0" presStyleCnt="2"/>
      <dgm:spPr/>
      <dgm:t>
        <a:bodyPr/>
        <a:lstStyle/>
        <a:p>
          <a:endParaRPr lang="fr-CA"/>
        </a:p>
      </dgm:t>
    </dgm:pt>
    <dgm:pt modelId="{FBCE156D-5A73-DD40-9DE9-4E04CB257E43}" type="pres">
      <dgm:prSet presAssocID="{6893EA24-4E34-2D4C-9B23-3829EB67923F}" presName="node" presStyleLbl="node1" presStyleIdx="1" presStyleCnt="3">
        <dgm:presLayoutVars>
          <dgm:bulletEnabled val="1"/>
        </dgm:presLayoutVars>
      </dgm:prSet>
      <dgm:spPr/>
      <dgm:t>
        <a:bodyPr/>
        <a:lstStyle/>
        <a:p>
          <a:endParaRPr lang="fr-CA"/>
        </a:p>
      </dgm:t>
    </dgm:pt>
    <dgm:pt modelId="{FDCE0599-8816-5948-B74F-E42E247ADAB6}" type="pres">
      <dgm:prSet presAssocID="{558C748F-1387-3E4E-9133-67DAED5285B5}" presName="sibTrans" presStyleLbl="sibTrans2D1" presStyleIdx="1" presStyleCnt="2"/>
      <dgm:spPr/>
      <dgm:t>
        <a:bodyPr/>
        <a:lstStyle/>
        <a:p>
          <a:endParaRPr lang="fr-CA"/>
        </a:p>
      </dgm:t>
    </dgm:pt>
    <dgm:pt modelId="{7CD1B934-2877-3446-9CE8-4C0FAD20B84A}" type="pres">
      <dgm:prSet presAssocID="{558C748F-1387-3E4E-9133-67DAED5285B5}" presName="connectorText" presStyleLbl="sibTrans2D1" presStyleIdx="1" presStyleCnt="2"/>
      <dgm:spPr/>
      <dgm:t>
        <a:bodyPr/>
        <a:lstStyle/>
        <a:p>
          <a:endParaRPr lang="fr-CA"/>
        </a:p>
      </dgm:t>
    </dgm:pt>
    <dgm:pt modelId="{D2066BC9-FB9E-5C45-B9FC-2C01515B5012}" type="pres">
      <dgm:prSet presAssocID="{6A239D8A-DBBA-724D-816F-F83C9F0A4F3A}" presName="node" presStyleLbl="node1" presStyleIdx="2" presStyleCnt="3">
        <dgm:presLayoutVars>
          <dgm:bulletEnabled val="1"/>
        </dgm:presLayoutVars>
      </dgm:prSet>
      <dgm:spPr/>
      <dgm:t>
        <a:bodyPr/>
        <a:lstStyle/>
        <a:p>
          <a:endParaRPr lang="fr-CA"/>
        </a:p>
      </dgm:t>
    </dgm:pt>
  </dgm:ptLst>
  <dgm:cxnLst>
    <dgm:cxn modelId="{A288FE3B-288E-A34B-A5E9-4BD04C7C0D47}" srcId="{A8A64E38-9810-8848-A7A0-17BF9F7D8159}" destId="{ADF7DB75-80A3-C441-A3FB-93E1051509FB}" srcOrd="0" destOrd="0" parTransId="{D6FA8B09-B946-274D-84A9-F64E93729CAD}" sibTransId="{EEBB724E-F40E-EF4F-B50D-BEDCCFAACCE8}"/>
    <dgm:cxn modelId="{08C46D92-118F-8445-A5E3-F8FF0C6C3504}" type="presOf" srcId="{558C748F-1387-3E4E-9133-67DAED5285B5}" destId="{7CD1B934-2877-3446-9CE8-4C0FAD20B84A}" srcOrd="1" destOrd="0" presId="urn:microsoft.com/office/officeart/2005/8/layout/process2"/>
    <dgm:cxn modelId="{DE4B515F-15EE-D94F-AE32-70F25B8BB9A6}" type="presOf" srcId="{EEBB724E-F40E-EF4F-B50D-BEDCCFAACCE8}" destId="{3010F055-EFC0-D14E-83F9-9CE2E655938A}" srcOrd="0" destOrd="0" presId="urn:microsoft.com/office/officeart/2005/8/layout/process2"/>
    <dgm:cxn modelId="{FA85D663-8357-574D-BCD0-7BABF5B7FB47}" type="presOf" srcId="{A8A64E38-9810-8848-A7A0-17BF9F7D8159}" destId="{23355434-4B17-284D-9FB0-05E9E009C85E}" srcOrd="0" destOrd="0" presId="urn:microsoft.com/office/officeart/2005/8/layout/process2"/>
    <dgm:cxn modelId="{74282A5A-313E-B642-A2E2-0CB5FF53704B}" type="presOf" srcId="{6893EA24-4E34-2D4C-9B23-3829EB67923F}" destId="{FBCE156D-5A73-DD40-9DE9-4E04CB257E43}" srcOrd="0" destOrd="0" presId="urn:microsoft.com/office/officeart/2005/8/layout/process2"/>
    <dgm:cxn modelId="{F7212B63-4830-6E45-815E-8EE39F717771}" srcId="{A8A64E38-9810-8848-A7A0-17BF9F7D8159}" destId="{6A239D8A-DBBA-724D-816F-F83C9F0A4F3A}" srcOrd="2" destOrd="0" parTransId="{60E0356F-1260-A944-BABF-3252058A16CC}" sibTransId="{571516CA-9474-5A47-8053-FC28D7152D4A}"/>
    <dgm:cxn modelId="{2E89491B-C6D3-0B4C-AFDC-ADB34CEDB19C}" srcId="{A8A64E38-9810-8848-A7A0-17BF9F7D8159}" destId="{6893EA24-4E34-2D4C-9B23-3829EB67923F}" srcOrd="1" destOrd="0" parTransId="{902053D1-846D-1443-8A80-7765E957C2AC}" sibTransId="{558C748F-1387-3E4E-9133-67DAED5285B5}"/>
    <dgm:cxn modelId="{5999FF22-5052-7A41-B443-D24554355E84}" type="presOf" srcId="{EEBB724E-F40E-EF4F-B50D-BEDCCFAACCE8}" destId="{2095F6D6-F4BF-4247-83C5-0462B587125C}" srcOrd="1" destOrd="0" presId="urn:microsoft.com/office/officeart/2005/8/layout/process2"/>
    <dgm:cxn modelId="{8EC1272D-99F9-4844-99F4-727D483873AB}" type="presOf" srcId="{6A239D8A-DBBA-724D-816F-F83C9F0A4F3A}" destId="{D2066BC9-FB9E-5C45-B9FC-2C01515B5012}" srcOrd="0" destOrd="0" presId="urn:microsoft.com/office/officeart/2005/8/layout/process2"/>
    <dgm:cxn modelId="{12E14741-A8F2-4C4E-A611-F3434CA54D3D}" type="presOf" srcId="{558C748F-1387-3E4E-9133-67DAED5285B5}" destId="{FDCE0599-8816-5948-B74F-E42E247ADAB6}" srcOrd="0" destOrd="0" presId="urn:microsoft.com/office/officeart/2005/8/layout/process2"/>
    <dgm:cxn modelId="{D3C17B4E-777D-FF4A-BF32-D95492E26441}" type="presOf" srcId="{ADF7DB75-80A3-C441-A3FB-93E1051509FB}" destId="{DA1A8ECA-6454-8042-AC50-AE2A9EDC941F}" srcOrd="0" destOrd="0" presId="urn:microsoft.com/office/officeart/2005/8/layout/process2"/>
    <dgm:cxn modelId="{26FD878E-6E57-DA4C-8BB2-E83F2478656B}" type="presParOf" srcId="{23355434-4B17-284D-9FB0-05E9E009C85E}" destId="{DA1A8ECA-6454-8042-AC50-AE2A9EDC941F}" srcOrd="0" destOrd="0" presId="urn:microsoft.com/office/officeart/2005/8/layout/process2"/>
    <dgm:cxn modelId="{48DC0BA6-28B4-2D4B-BFAA-35DDD840D3BB}" type="presParOf" srcId="{23355434-4B17-284D-9FB0-05E9E009C85E}" destId="{3010F055-EFC0-D14E-83F9-9CE2E655938A}" srcOrd="1" destOrd="0" presId="urn:microsoft.com/office/officeart/2005/8/layout/process2"/>
    <dgm:cxn modelId="{B5A3902E-6079-3E4F-AF40-08AC29473CDC}" type="presParOf" srcId="{3010F055-EFC0-D14E-83F9-9CE2E655938A}" destId="{2095F6D6-F4BF-4247-83C5-0462B587125C}" srcOrd="0" destOrd="0" presId="urn:microsoft.com/office/officeart/2005/8/layout/process2"/>
    <dgm:cxn modelId="{B15BB0EB-D93A-7D47-80F0-66D31EEFAF65}" type="presParOf" srcId="{23355434-4B17-284D-9FB0-05E9E009C85E}" destId="{FBCE156D-5A73-DD40-9DE9-4E04CB257E43}" srcOrd="2" destOrd="0" presId="urn:microsoft.com/office/officeart/2005/8/layout/process2"/>
    <dgm:cxn modelId="{3E24948F-CD33-4C4B-A580-CB767762F675}" type="presParOf" srcId="{23355434-4B17-284D-9FB0-05E9E009C85E}" destId="{FDCE0599-8816-5948-B74F-E42E247ADAB6}" srcOrd="3" destOrd="0" presId="urn:microsoft.com/office/officeart/2005/8/layout/process2"/>
    <dgm:cxn modelId="{31104F3A-CD45-844E-8E8F-A006B872192F}" type="presParOf" srcId="{FDCE0599-8816-5948-B74F-E42E247ADAB6}" destId="{7CD1B934-2877-3446-9CE8-4C0FAD20B84A}" srcOrd="0" destOrd="0" presId="urn:microsoft.com/office/officeart/2005/8/layout/process2"/>
    <dgm:cxn modelId="{2F7A11A0-36A8-5D4F-AE6F-BE0625C128DE}" type="presParOf" srcId="{23355434-4B17-284D-9FB0-05E9E009C85E}" destId="{D2066BC9-FB9E-5C45-B9FC-2C01515B501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A64E38-9810-8848-A7A0-17BF9F7D8159}" type="doc">
      <dgm:prSet loTypeId="urn:microsoft.com/office/officeart/2005/8/layout/process2" loCatId="relationship" qsTypeId="urn:microsoft.com/office/officeart/2005/8/quickstyle/simple1" qsCatId="simple" csTypeId="urn:microsoft.com/office/officeart/2005/8/colors/accent1_2" csCatId="accent1" phldr="1"/>
      <dgm:spPr/>
      <dgm:t>
        <a:bodyPr/>
        <a:lstStyle/>
        <a:p>
          <a:endParaRPr lang="fr-FR"/>
        </a:p>
      </dgm:t>
    </dgm:pt>
    <dgm:pt modelId="{ADF7DB75-80A3-C441-A3FB-93E1051509FB}">
      <dgm:prSet/>
      <dgm:spPr>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dgm:spPr>
      <dgm:t>
        <a:bodyPr/>
        <a:lstStyle/>
        <a:p>
          <a:r>
            <a:rPr lang="en-CA">
              <a:solidFill>
                <a:schemeClr val="tx1"/>
              </a:solidFill>
            </a:rPr>
            <a:t>Using times series predictions and realisations in a given domain</a:t>
          </a:r>
          <a:endParaRPr lang="fr-CA">
            <a:solidFill>
              <a:schemeClr val="tx1"/>
            </a:solidFill>
          </a:endParaRPr>
        </a:p>
      </dgm:t>
    </dgm:pt>
    <dgm:pt modelId="{D6FA8B09-B946-274D-84A9-F64E93729CAD}" type="parTrans" cxnId="{A288FE3B-288E-A34B-A5E9-4BD04C7C0D47}">
      <dgm:prSet/>
      <dgm:spPr/>
      <dgm:t>
        <a:bodyPr/>
        <a:lstStyle/>
        <a:p>
          <a:endParaRPr lang="fr-FR"/>
        </a:p>
      </dgm:t>
    </dgm:pt>
    <dgm:pt modelId="{EEBB724E-F40E-EF4F-B50D-BEDCCFAACCE8}" type="sibTrans" cxnId="{A288FE3B-288E-A34B-A5E9-4BD04C7C0D47}">
      <dgm:prSet/>
      <dgm:spPr>
        <a:solidFill>
          <a:schemeClr val="accent6">
            <a:lumMod val="40000"/>
            <a:lumOff val="60000"/>
          </a:schemeClr>
        </a:solidFill>
      </dgm:spPr>
      <dgm:t>
        <a:bodyPr/>
        <a:lstStyle/>
        <a:p>
          <a:endParaRPr lang="fr-FR"/>
        </a:p>
      </dgm:t>
    </dgm:pt>
    <dgm:pt modelId="{6893EA24-4E34-2D4C-9B23-3829EB67923F}">
      <dgm:prSet/>
      <dgm:spPr>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dgm:spPr>
      <dgm:t>
        <a:bodyPr/>
        <a:lstStyle/>
        <a:p>
          <a:r>
            <a:rPr lang="en-CA" dirty="0">
              <a:solidFill>
                <a:schemeClr val="tx1"/>
              </a:solidFill>
            </a:rPr>
            <a:t>Current </a:t>
          </a:r>
          <a:r>
            <a:rPr lang="en-CA" dirty="0" smtClean="0">
              <a:solidFill>
                <a:schemeClr val="tx1"/>
              </a:solidFill>
            </a:rPr>
            <a:t>monthly estimates </a:t>
          </a:r>
          <a:r>
            <a:rPr lang="en-CA" dirty="0">
              <a:solidFill>
                <a:schemeClr val="tx1"/>
              </a:solidFill>
            </a:rPr>
            <a:t>are produced 2 months </a:t>
          </a:r>
          <a:r>
            <a:rPr lang="en-CA" dirty="0" smtClean="0">
              <a:solidFill>
                <a:schemeClr val="tx1"/>
              </a:solidFill>
            </a:rPr>
            <a:t>after </a:t>
          </a:r>
          <a:r>
            <a:rPr lang="en-CA" dirty="0">
              <a:solidFill>
                <a:schemeClr val="tx1"/>
              </a:solidFill>
            </a:rPr>
            <a:t>the reference month</a:t>
          </a:r>
          <a:endParaRPr lang="fr-CA" dirty="0">
            <a:solidFill>
              <a:schemeClr val="tx1"/>
            </a:solidFill>
          </a:endParaRPr>
        </a:p>
      </dgm:t>
    </dgm:pt>
    <dgm:pt modelId="{902053D1-846D-1443-8A80-7765E957C2AC}" type="parTrans" cxnId="{2E89491B-C6D3-0B4C-AFDC-ADB34CEDB19C}">
      <dgm:prSet/>
      <dgm:spPr/>
      <dgm:t>
        <a:bodyPr/>
        <a:lstStyle/>
        <a:p>
          <a:endParaRPr lang="fr-FR"/>
        </a:p>
      </dgm:t>
    </dgm:pt>
    <dgm:pt modelId="{558C748F-1387-3E4E-9133-67DAED5285B5}" type="sibTrans" cxnId="{2E89491B-C6D3-0B4C-AFDC-ADB34CEDB19C}">
      <dgm:prSet/>
      <dgm:spPr>
        <a:solidFill>
          <a:schemeClr val="accent6">
            <a:lumMod val="40000"/>
            <a:lumOff val="60000"/>
          </a:schemeClr>
        </a:solidFill>
      </dgm:spPr>
      <dgm:t>
        <a:bodyPr/>
        <a:lstStyle/>
        <a:p>
          <a:endParaRPr lang="fr-FR"/>
        </a:p>
      </dgm:t>
    </dgm:pt>
    <dgm:pt modelId="{6A239D8A-DBBA-724D-816F-F83C9F0A4F3A}">
      <dgm:prSet/>
      <dgm:spPr>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dgm:spPr>
      <dgm:t>
        <a:bodyPr/>
        <a:lstStyle/>
        <a:p>
          <a:r>
            <a:rPr lang="en-CA">
              <a:solidFill>
                <a:schemeClr val="tx1"/>
              </a:solidFill>
            </a:rPr>
            <a:t>Can we come up with better prediction than regular forecast during the reference month?</a:t>
          </a:r>
          <a:endParaRPr lang="fr-CA">
            <a:solidFill>
              <a:schemeClr val="tx1"/>
            </a:solidFill>
          </a:endParaRPr>
        </a:p>
      </dgm:t>
    </dgm:pt>
    <dgm:pt modelId="{60E0356F-1260-A944-BABF-3252058A16CC}" type="parTrans" cxnId="{F7212B63-4830-6E45-815E-8EE39F717771}">
      <dgm:prSet/>
      <dgm:spPr/>
      <dgm:t>
        <a:bodyPr/>
        <a:lstStyle/>
        <a:p>
          <a:endParaRPr lang="fr-FR"/>
        </a:p>
      </dgm:t>
    </dgm:pt>
    <dgm:pt modelId="{571516CA-9474-5A47-8053-FC28D7152D4A}" type="sibTrans" cxnId="{F7212B63-4830-6E45-815E-8EE39F717771}">
      <dgm:prSet/>
      <dgm:spPr/>
      <dgm:t>
        <a:bodyPr/>
        <a:lstStyle/>
        <a:p>
          <a:endParaRPr lang="fr-FR"/>
        </a:p>
      </dgm:t>
    </dgm:pt>
    <dgm:pt modelId="{23355434-4B17-284D-9FB0-05E9E009C85E}" type="pres">
      <dgm:prSet presAssocID="{A8A64E38-9810-8848-A7A0-17BF9F7D8159}" presName="linearFlow" presStyleCnt="0">
        <dgm:presLayoutVars>
          <dgm:resizeHandles val="exact"/>
        </dgm:presLayoutVars>
      </dgm:prSet>
      <dgm:spPr/>
      <dgm:t>
        <a:bodyPr/>
        <a:lstStyle/>
        <a:p>
          <a:endParaRPr lang="fr-CA"/>
        </a:p>
      </dgm:t>
    </dgm:pt>
    <dgm:pt modelId="{DA1A8ECA-6454-8042-AC50-AE2A9EDC941F}" type="pres">
      <dgm:prSet presAssocID="{ADF7DB75-80A3-C441-A3FB-93E1051509FB}" presName="node" presStyleLbl="node1" presStyleIdx="0" presStyleCnt="3">
        <dgm:presLayoutVars>
          <dgm:bulletEnabled val="1"/>
        </dgm:presLayoutVars>
      </dgm:prSet>
      <dgm:spPr/>
      <dgm:t>
        <a:bodyPr/>
        <a:lstStyle/>
        <a:p>
          <a:endParaRPr lang="fr-CA"/>
        </a:p>
      </dgm:t>
    </dgm:pt>
    <dgm:pt modelId="{3010F055-EFC0-D14E-83F9-9CE2E655938A}" type="pres">
      <dgm:prSet presAssocID="{EEBB724E-F40E-EF4F-B50D-BEDCCFAACCE8}" presName="sibTrans" presStyleLbl="sibTrans2D1" presStyleIdx="0" presStyleCnt="2"/>
      <dgm:spPr/>
      <dgm:t>
        <a:bodyPr/>
        <a:lstStyle/>
        <a:p>
          <a:endParaRPr lang="fr-CA"/>
        </a:p>
      </dgm:t>
    </dgm:pt>
    <dgm:pt modelId="{2095F6D6-F4BF-4247-83C5-0462B587125C}" type="pres">
      <dgm:prSet presAssocID="{EEBB724E-F40E-EF4F-B50D-BEDCCFAACCE8}" presName="connectorText" presStyleLbl="sibTrans2D1" presStyleIdx="0" presStyleCnt="2"/>
      <dgm:spPr/>
      <dgm:t>
        <a:bodyPr/>
        <a:lstStyle/>
        <a:p>
          <a:endParaRPr lang="fr-CA"/>
        </a:p>
      </dgm:t>
    </dgm:pt>
    <dgm:pt modelId="{FBCE156D-5A73-DD40-9DE9-4E04CB257E43}" type="pres">
      <dgm:prSet presAssocID="{6893EA24-4E34-2D4C-9B23-3829EB67923F}" presName="node" presStyleLbl="node1" presStyleIdx="1" presStyleCnt="3">
        <dgm:presLayoutVars>
          <dgm:bulletEnabled val="1"/>
        </dgm:presLayoutVars>
      </dgm:prSet>
      <dgm:spPr/>
      <dgm:t>
        <a:bodyPr/>
        <a:lstStyle/>
        <a:p>
          <a:endParaRPr lang="fr-CA"/>
        </a:p>
      </dgm:t>
    </dgm:pt>
    <dgm:pt modelId="{FDCE0599-8816-5948-B74F-E42E247ADAB6}" type="pres">
      <dgm:prSet presAssocID="{558C748F-1387-3E4E-9133-67DAED5285B5}" presName="sibTrans" presStyleLbl="sibTrans2D1" presStyleIdx="1" presStyleCnt="2"/>
      <dgm:spPr/>
      <dgm:t>
        <a:bodyPr/>
        <a:lstStyle/>
        <a:p>
          <a:endParaRPr lang="fr-CA"/>
        </a:p>
      </dgm:t>
    </dgm:pt>
    <dgm:pt modelId="{7CD1B934-2877-3446-9CE8-4C0FAD20B84A}" type="pres">
      <dgm:prSet presAssocID="{558C748F-1387-3E4E-9133-67DAED5285B5}" presName="connectorText" presStyleLbl="sibTrans2D1" presStyleIdx="1" presStyleCnt="2"/>
      <dgm:spPr/>
      <dgm:t>
        <a:bodyPr/>
        <a:lstStyle/>
        <a:p>
          <a:endParaRPr lang="fr-CA"/>
        </a:p>
      </dgm:t>
    </dgm:pt>
    <dgm:pt modelId="{D2066BC9-FB9E-5C45-B9FC-2C01515B5012}" type="pres">
      <dgm:prSet presAssocID="{6A239D8A-DBBA-724D-816F-F83C9F0A4F3A}" presName="node" presStyleLbl="node1" presStyleIdx="2" presStyleCnt="3">
        <dgm:presLayoutVars>
          <dgm:bulletEnabled val="1"/>
        </dgm:presLayoutVars>
      </dgm:prSet>
      <dgm:spPr/>
      <dgm:t>
        <a:bodyPr/>
        <a:lstStyle/>
        <a:p>
          <a:endParaRPr lang="fr-CA"/>
        </a:p>
      </dgm:t>
    </dgm:pt>
  </dgm:ptLst>
  <dgm:cxnLst>
    <dgm:cxn modelId="{A288FE3B-288E-A34B-A5E9-4BD04C7C0D47}" srcId="{A8A64E38-9810-8848-A7A0-17BF9F7D8159}" destId="{ADF7DB75-80A3-C441-A3FB-93E1051509FB}" srcOrd="0" destOrd="0" parTransId="{D6FA8B09-B946-274D-84A9-F64E93729CAD}" sibTransId="{EEBB724E-F40E-EF4F-B50D-BEDCCFAACCE8}"/>
    <dgm:cxn modelId="{08C46D92-118F-8445-A5E3-F8FF0C6C3504}" type="presOf" srcId="{558C748F-1387-3E4E-9133-67DAED5285B5}" destId="{7CD1B934-2877-3446-9CE8-4C0FAD20B84A}" srcOrd="1" destOrd="0" presId="urn:microsoft.com/office/officeart/2005/8/layout/process2"/>
    <dgm:cxn modelId="{DE4B515F-15EE-D94F-AE32-70F25B8BB9A6}" type="presOf" srcId="{EEBB724E-F40E-EF4F-B50D-BEDCCFAACCE8}" destId="{3010F055-EFC0-D14E-83F9-9CE2E655938A}" srcOrd="0" destOrd="0" presId="urn:microsoft.com/office/officeart/2005/8/layout/process2"/>
    <dgm:cxn modelId="{FA85D663-8357-574D-BCD0-7BABF5B7FB47}" type="presOf" srcId="{A8A64E38-9810-8848-A7A0-17BF9F7D8159}" destId="{23355434-4B17-284D-9FB0-05E9E009C85E}" srcOrd="0" destOrd="0" presId="urn:microsoft.com/office/officeart/2005/8/layout/process2"/>
    <dgm:cxn modelId="{74282A5A-313E-B642-A2E2-0CB5FF53704B}" type="presOf" srcId="{6893EA24-4E34-2D4C-9B23-3829EB67923F}" destId="{FBCE156D-5A73-DD40-9DE9-4E04CB257E43}" srcOrd="0" destOrd="0" presId="urn:microsoft.com/office/officeart/2005/8/layout/process2"/>
    <dgm:cxn modelId="{F7212B63-4830-6E45-815E-8EE39F717771}" srcId="{A8A64E38-9810-8848-A7A0-17BF9F7D8159}" destId="{6A239D8A-DBBA-724D-816F-F83C9F0A4F3A}" srcOrd="2" destOrd="0" parTransId="{60E0356F-1260-A944-BABF-3252058A16CC}" sibTransId="{571516CA-9474-5A47-8053-FC28D7152D4A}"/>
    <dgm:cxn modelId="{2E89491B-C6D3-0B4C-AFDC-ADB34CEDB19C}" srcId="{A8A64E38-9810-8848-A7A0-17BF9F7D8159}" destId="{6893EA24-4E34-2D4C-9B23-3829EB67923F}" srcOrd="1" destOrd="0" parTransId="{902053D1-846D-1443-8A80-7765E957C2AC}" sibTransId="{558C748F-1387-3E4E-9133-67DAED5285B5}"/>
    <dgm:cxn modelId="{5999FF22-5052-7A41-B443-D24554355E84}" type="presOf" srcId="{EEBB724E-F40E-EF4F-B50D-BEDCCFAACCE8}" destId="{2095F6D6-F4BF-4247-83C5-0462B587125C}" srcOrd="1" destOrd="0" presId="urn:microsoft.com/office/officeart/2005/8/layout/process2"/>
    <dgm:cxn modelId="{8EC1272D-99F9-4844-99F4-727D483873AB}" type="presOf" srcId="{6A239D8A-DBBA-724D-816F-F83C9F0A4F3A}" destId="{D2066BC9-FB9E-5C45-B9FC-2C01515B5012}" srcOrd="0" destOrd="0" presId="urn:microsoft.com/office/officeart/2005/8/layout/process2"/>
    <dgm:cxn modelId="{12E14741-A8F2-4C4E-A611-F3434CA54D3D}" type="presOf" srcId="{558C748F-1387-3E4E-9133-67DAED5285B5}" destId="{FDCE0599-8816-5948-B74F-E42E247ADAB6}" srcOrd="0" destOrd="0" presId="urn:microsoft.com/office/officeart/2005/8/layout/process2"/>
    <dgm:cxn modelId="{D3C17B4E-777D-FF4A-BF32-D95492E26441}" type="presOf" srcId="{ADF7DB75-80A3-C441-A3FB-93E1051509FB}" destId="{DA1A8ECA-6454-8042-AC50-AE2A9EDC941F}" srcOrd="0" destOrd="0" presId="urn:microsoft.com/office/officeart/2005/8/layout/process2"/>
    <dgm:cxn modelId="{26FD878E-6E57-DA4C-8BB2-E83F2478656B}" type="presParOf" srcId="{23355434-4B17-284D-9FB0-05E9E009C85E}" destId="{DA1A8ECA-6454-8042-AC50-AE2A9EDC941F}" srcOrd="0" destOrd="0" presId="urn:microsoft.com/office/officeart/2005/8/layout/process2"/>
    <dgm:cxn modelId="{48DC0BA6-28B4-2D4B-BFAA-35DDD840D3BB}" type="presParOf" srcId="{23355434-4B17-284D-9FB0-05E9E009C85E}" destId="{3010F055-EFC0-D14E-83F9-9CE2E655938A}" srcOrd="1" destOrd="0" presId="urn:microsoft.com/office/officeart/2005/8/layout/process2"/>
    <dgm:cxn modelId="{B5A3902E-6079-3E4F-AF40-08AC29473CDC}" type="presParOf" srcId="{3010F055-EFC0-D14E-83F9-9CE2E655938A}" destId="{2095F6D6-F4BF-4247-83C5-0462B587125C}" srcOrd="0" destOrd="0" presId="urn:microsoft.com/office/officeart/2005/8/layout/process2"/>
    <dgm:cxn modelId="{B15BB0EB-D93A-7D47-80F0-66D31EEFAF65}" type="presParOf" srcId="{23355434-4B17-284D-9FB0-05E9E009C85E}" destId="{FBCE156D-5A73-DD40-9DE9-4E04CB257E43}" srcOrd="2" destOrd="0" presId="urn:microsoft.com/office/officeart/2005/8/layout/process2"/>
    <dgm:cxn modelId="{3E24948F-CD33-4C4B-A580-CB767762F675}" type="presParOf" srcId="{23355434-4B17-284D-9FB0-05E9E009C85E}" destId="{FDCE0599-8816-5948-B74F-E42E247ADAB6}" srcOrd="3" destOrd="0" presId="urn:microsoft.com/office/officeart/2005/8/layout/process2"/>
    <dgm:cxn modelId="{31104F3A-CD45-844E-8E8F-A006B872192F}" type="presParOf" srcId="{FDCE0599-8816-5948-B74F-E42E247ADAB6}" destId="{7CD1B934-2877-3446-9CE8-4C0FAD20B84A}" srcOrd="0" destOrd="0" presId="urn:microsoft.com/office/officeart/2005/8/layout/process2"/>
    <dgm:cxn modelId="{2F7A11A0-36A8-5D4F-AE6F-BE0625C128DE}" type="presParOf" srcId="{23355434-4B17-284D-9FB0-05E9E009C85E}" destId="{D2066BC9-FB9E-5C45-B9FC-2C01515B501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7B3DD-2DEC-A24E-B495-E9F4128E8FA3}">
      <dsp:nvSpPr>
        <dsp:cNvPr id="0" name=""/>
        <dsp:cNvSpPr/>
      </dsp:nvSpPr>
      <dsp:spPr>
        <a:xfrm>
          <a:off x="0" y="0"/>
          <a:ext cx="895042" cy="895042"/>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F6BB612-9E1B-014F-B956-73C38FB3250B}">
      <dsp:nvSpPr>
        <dsp:cNvPr id="0" name=""/>
        <dsp:cNvSpPr/>
      </dsp:nvSpPr>
      <dsp:spPr>
        <a:xfrm>
          <a:off x="447520" y="0"/>
          <a:ext cx="10068079" cy="89504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CA" sz="4100" kern="1200" dirty="0"/>
            <a:t>Data Science Centre of Excellence</a:t>
          </a:r>
          <a:endParaRPr lang="fr-CA" sz="4100" kern="1200" dirty="0"/>
        </a:p>
      </dsp:txBody>
      <dsp:txXfrm>
        <a:off x="447520" y="0"/>
        <a:ext cx="10068079" cy="8950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A8ECA-6454-8042-AC50-AE2A9EDC941F}">
      <dsp:nvSpPr>
        <dsp:cNvPr id="0" name=""/>
        <dsp:cNvSpPr/>
      </dsp:nvSpPr>
      <dsp:spPr>
        <a:xfrm>
          <a:off x="343112" y="0"/>
          <a:ext cx="2516233" cy="1011551"/>
        </a:xfrm>
        <a:prstGeom prst="roundRect">
          <a:avLst>
            <a:gd name="adj" fmla="val 10000"/>
          </a:avLst>
        </a:prstGeom>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solidFill>
                <a:schemeClr val="tx1"/>
              </a:solidFill>
            </a:rPr>
            <a:t>Using CART with demographic variables</a:t>
          </a:r>
          <a:endParaRPr lang="fr-CA" sz="1800" kern="1200">
            <a:solidFill>
              <a:schemeClr val="tx1"/>
            </a:solidFill>
          </a:endParaRPr>
        </a:p>
      </dsp:txBody>
      <dsp:txXfrm>
        <a:off x="372739" y="29627"/>
        <a:ext cx="2456979" cy="952297"/>
      </dsp:txXfrm>
    </dsp:sp>
    <dsp:sp modelId="{3010F055-EFC0-D14E-83F9-9CE2E655938A}">
      <dsp:nvSpPr>
        <dsp:cNvPr id="0" name=""/>
        <dsp:cNvSpPr/>
      </dsp:nvSpPr>
      <dsp:spPr>
        <a:xfrm rot="5400000">
          <a:off x="1411563" y="1036840"/>
          <a:ext cx="379331" cy="455198"/>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a:p>
      </dsp:txBody>
      <dsp:txXfrm rot="-5400000">
        <a:off x="1464670" y="1074774"/>
        <a:ext cx="273118" cy="265532"/>
      </dsp:txXfrm>
    </dsp:sp>
    <dsp:sp modelId="{FBCE156D-5A73-DD40-9DE9-4E04CB257E43}">
      <dsp:nvSpPr>
        <dsp:cNvPr id="0" name=""/>
        <dsp:cNvSpPr/>
      </dsp:nvSpPr>
      <dsp:spPr>
        <a:xfrm>
          <a:off x="343112" y="1517326"/>
          <a:ext cx="2516233" cy="1011551"/>
        </a:xfrm>
        <a:prstGeom prst="roundRect">
          <a:avLst>
            <a:gd name="adj" fmla="val 10000"/>
          </a:avLst>
        </a:prstGeom>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solidFill>
                <a:schemeClr val="tx1"/>
              </a:solidFill>
            </a:rPr>
            <a:t>Calculate the probability for each respondent to be in the NPS</a:t>
          </a:r>
          <a:endParaRPr lang="fr-CA" sz="1800" kern="1200">
            <a:solidFill>
              <a:schemeClr val="tx1"/>
            </a:solidFill>
          </a:endParaRPr>
        </a:p>
      </dsp:txBody>
      <dsp:txXfrm>
        <a:off x="372739" y="1546953"/>
        <a:ext cx="2456979" cy="952297"/>
      </dsp:txXfrm>
    </dsp:sp>
    <dsp:sp modelId="{FDCE0599-8816-5948-B74F-E42E247ADAB6}">
      <dsp:nvSpPr>
        <dsp:cNvPr id="0" name=""/>
        <dsp:cNvSpPr/>
      </dsp:nvSpPr>
      <dsp:spPr>
        <a:xfrm rot="5400000">
          <a:off x="1411563" y="2554166"/>
          <a:ext cx="379331" cy="455198"/>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a:p>
      </dsp:txBody>
      <dsp:txXfrm rot="-5400000">
        <a:off x="1464670" y="2592100"/>
        <a:ext cx="273118" cy="265532"/>
      </dsp:txXfrm>
    </dsp:sp>
    <dsp:sp modelId="{D2066BC9-FB9E-5C45-B9FC-2C01515B5012}">
      <dsp:nvSpPr>
        <dsp:cNvPr id="0" name=""/>
        <dsp:cNvSpPr/>
      </dsp:nvSpPr>
      <dsp:spPr>
        <a:xfrm>
          <a:off x="343112" y="3034653"/>
          <a:ext cx="2516233" cy="1011551"/>
        </a:xfrm>
        <a:prstGeom prst="roundRect">
          <a:avLst>
            <a:gd name="adj" fmla="val 10000"/>
          </a:avLst>
        </a:prstGeom>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solidFill>
                <a:schemeClr val="tx1"/>
              </a:solidFill>
            </a:rPr>
            <a:t>Use it to weight the NPS and evaluate the variability and bias</a:t>
          </a:r>
          <a:endParaRPr lang="fr-CA" sz="1800" kern="1200">
            <a:solidFill>
              <a:schemeClr val="tx1"/>
            </a:solidFill>
          </a:endParaRPr>
        </a:p>
      </dsp:txBody>
      <dsp:txXfrm>
        <a:off x="372739" y="3064280"/>
        <a:ext cx="2456979" cy="9522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CB879-6379-5144-867A-AD89BAFC2CFA}">
      <dsp:nvSpPr>
        <dsp:cNvPr id="0" name=""/>
        <dsp:cNvSpPr/>
      </dsp:nvSpPr>
      <dsp:spPr>
        <a:xfrm rot="16200000">
          <a:off x="1669454" y="-702899"/>
          <a:ext cx="3483661" cy="6822569"/>
        </a:xfrm>
        <a:prstGeom prst="round2SameRect">
          <a:avLst>
            <a:gd name="adj1" fmla="val 16670"/>
            <a:gd name="adj2" fmla="val 0"/>
          </a:avLst>
        </a:prstGeom>
        <a:solidFill>
          <a:srgbClr val="F98D8B"/>
        </a:solid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txBody>
        <a:bodyPr spcFirstLastPara="0" vert="horz" wrap="square" lIns="121920" tIns="203200" rIns="182880" bIns="203200" numCol="1" spcCol="1270" anchor="t" anchorCtr="0">
          <a:noAutofit/>
        </a:bodyPr>
        <a:lstStyle/>
        <a:p>
          <a:pPr lvl="0" algn="l" defTabSz="1422400">
            <a:lnSpc>
              <a:spcPct val="90000"/>
            </a:lnSpc>
            <a:spcBef>
              <a:spcPct val="0"/>
            </a:spcBef>
            <a:spcAft>
              <a:spcPct val="35000"/>
            </a:spcAft>
          </a:pPr>
          <a:r>
            <a:rPr lang="en-CA" sz="3200" kern="1200"/>
            <a:t>Infrastructure</a:t>
          </a:r>
          <a:endParaRPr lang="fr-FR" sz="3200" kern="1200"/>
        </a:p>
        <a:p>
          <a:pPr marL="228600" lvl="1" indent="-228600" algn="l" defTabSz="1066800">
            <a:lnSpc>
              <a:spcPct val="90000"/>
            </a:lnSpc>
            <a:spcBef>
              <a:spcPct val="0"/>
            </a:spcBef>
            <a:spcAft>
              <a:spcPct val="15000"/>
            </a:spcAft>
            <a:buChar char="••"/>
          </a:pPr>
          <a:r>
            <a:rPr lang="en-CA" sz="2400" kern="1200"/>
            <a:t>Help to develop an appropriate IT infrastructure for data science projects</a:t>
          </a:r>
        </a:p>
        <a:p>
          <a:pPr marL="228600" lvl="1" indent="-228600" algn="l" defTabSz="1066800">
            <a:lnSpc>
              <a:spcPct val="90000"/>
            </a:lnSpc>
            <a:spcBef>
              <a:spcPct val="0"/>
            </a:spcBef>
            <a:spcAft>
              <a:spcPct val="15000"/>
            </a:spcAft>
            <a:buChar char="••"/>
          </a:pPr>
          <a:r>
            <a:rPr lang="en-CA" sz="2400" kern="1200"/>
            <a:t>GPU, HPC, Cloud, computing cluster are options currently investigated</a:t>
          </a:r>
          <a:endParaRPr lang="fr-FR" sz="2400" kern="1200"/>
        </a:p>
      </dsp:txBody>
      <dsp:txXfrm rot="5400000">
        <a:off x="170090" y="1136643"/>
        <a:ext cx="6652480" cy="3143483"/>
      </dsp:txXfrm>
    </dsp:sp>
    <dsp:sp modelId="{785856FD-8C5E-4C44-B314-ACE248DF62BE}">
      <dsp:nvSpPr>
        <dsp:cNvPr id="0" name=""/>
        <dsp:cNvSpPr/>
      </dsp:nvSpPr>
      <dsp:spPr>
        <a:xfrm rot="5400000">
          <a:off x="7183755" y="792223"/>
          <a:ext cx="3397335" cy="3834762"/>
        </a:xfrm>
        <a:prstGeom prst="round2SameRect">
          <a:avLst>
            <a:gd name="adj1" fmla="val 16670"/>
            <a:gd name="adj2" fmla="val 0"/>
          </a:avLst>
        </a:prstGeom>
        <a:solidFill>
          <a:schemeClr val="accent6">
            <a:lumMod val="60000"/>
            <a:lumOff val="40000"/>
          </a:schemeClr>
        </a:solid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txBody>
        <a:bodyPr spcFirstLastPara="0" vert="horz" wrap="square" lIns="137160" tIns="152400" rIns="91440" bIns="152400" numCol="1" spcCol="1270" anchor="t" anchorCtr="0">
          <a:noAutofit/>
        </a:bodyPr>
        <a:lstStyle/>
        <a:p>
          <a:pPr lvl="0" algn="l" defTabSz="1066800">
            <a:lnSpc>
              <a:spcPct val="90000"/>
            </a:lnSpc>
            <a:spcBef>
              <a:spcPct val="0"/>
            </a:spcBef>
            <a:spcAft>
              <a:spcPct val="35000"/>
            </a:spcAft>
          </a:pPr>
          <a:r>
            <a:rPr lang="en-US" sz="2400" kern="1200"/>
            <a:t>Develop and lead training activities</a:t>
          </a:r>
          <a:endParaRPr lang="fr-FR" sz="2400" kern="1200"/>
        </a:p>
        <a:p>
          <a:pPr marL="228600" lvl="1" indent="-228600" algn="l" defTabSz="889000">
            <a:lnSpc>
              <a:spcPct val="90000"/>
            </a:lnSpc>
            <a:spcBef>
              <a:spcPct val="0"/>
            </a:spcBef>
            <a:spcAft>
              <a:spcPct val="15000"/>
            </a:spcAft>
            <a:buChar char="••"/>
          </a:pPr>
          <a:r>
            <a:rPr lang="en-US" sz="2000" kern="1200"/>
            <a:t>Be an active member of the STC Machine Learning Community of Practice</a:t>
          </a:r>
        </a:p>
        <a:p>
          <a:pPr marL="228600" lvl="1" indent="-228600" algn="l" defTabSz="889000">
            <a:lnSpc>
              <a:spcPct val="90000"/>
            </a:lnSpc>
            <a:spcBef>
              <a:spcPct val="0"/>
            </a:spcBef>
            <a:spcAft>
              <a:spcPct val="15000"/>
            </a:spcAft>
            <a:buChar char="••"/>
          </a:pPr>
          <a:r>
            <a:rPr lang="en-US" sz="2000" kern="1200"/>
            <a:t>Ensure proper training is available to staff when needed</a:t>
          </a:r>
        </a:p>
      </dsp:txBody>
      <dsp:txXfrm rot="-5400000">
        <a:off x="6965042" y="1176810"/>
        <a:ext cx="3668888" cy="3065587"/>
      </dsp:txXfrm>
    </dsp:sp>
    <dsp:sp modelId="{59ED5B76-2681-654B-A252-4D2EEB115E20}">
      <dsp:nvSpPr>
        <dsp:cNvPr id="0" name=""/>
        <dsp:cNvSpPr/>
      </dsp:nvSpPr>
      <dsp:spPr>
        <a:xfrm>
          <a:off x="5564987" y="0"/>
          <a:ext cx="2225554" cy="2225446"/>
        </a:xfrm>
        <a:prstGeom prst="circularArrow">
          <a:avLst>
            <a:gd name="adj1" fmla="val 12500"/>
            <a:gd name="adj2" fmla="val 1142322"/>
            <a:gd name="adj3" fmla="val 20457678"/>
            <a:gd name="adj4" fmla="val 10800000"/>
            <a:gd name="adj5" fmla="val 12500"/>
          </a:avLst>
        </a:prstGeom>
        <a:solidFill>
          <a:srgbClr val="F98D8B"/>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2724829A-455D-4646-A37B-96CAF55DF82E}">
      <dsp:nvSpPr>
        <dsp:cNvPr id="0" name=""/>
        <dsp:cNvSpPr/>
      </dsp:nvSpPr>
      <dsp:spPr>
        <a:xfrm rot="10800000">
          <a:off x="5750265" y="3193220"/>
          <a:ext cx="2225554" cy="2225446"/>
        </a:xfrm>
        <a:prstGeom prst="circularArrow">
          <a:avLst>
            <a:gd name="adj1" fmla="val 12500"/>
            <a:gd name="adj2" fmla="val 1142322"/>
            <a:gd name="adj3" fmla="val 20457678"/>
            <a:gd name="adj4" fmla="val 10800000"/>
            <a:gd name="adj5" fmla="val 12500"/>
          </a:avLst>
        </a:prstGeom>
        <a:solidFill>
          <a:schemeClr val="accent6">
            <a:lumMod val="60000"/>
            <a:lumOff val="4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A95D1-8D6D-7D46-87A8-01003CA3692C}">
      <dsp:nvSpPr>
        <dsp:cNvPr id="0" name=""/>
        <dsp:cNvSpPr/>
      </dsp:nvSpPr>
      <dsp:spPr>
        <a:xfrm>
          <a:off x="948266" y="0"/>
          <a:ext cx="5418667" cy="5418667"/>
        </a:xfrm>
        <a:prstGeom prst="triangle">
          <a:avLst/>
        </a:prstGeom>
        <a:gradFill rotWithShape="0">
          <a:gsLst>
            <a:gs pos="0">
              <a:schemeClr val="accent5">
                <a:lumMod val="50000"/>
              </a:schemeClr>
            </a:gs>
            <a:gs pos="50000">
              <a:schemeClr val="accent5"/>
            </a:gs>
            <a:gs pos="100000">
              <a:schemeClr val="accent5">
                <a:lumMod val="60000"/>
                <a:lumOff val="40000"/>
              </a:schemeClr>
            </a:gs>
          </a:gsLst>
          <a:lin ang="5400000" scaled="0"/>
        </a:gradFill>
        <a:ln w="25400" cap="flat" cmpd="sng" algn="ctr">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sp>
    <dsp:sp modelId="{7738294F-635F-7B46-A8BE-DB6954274119}">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CA" sz="2200" kern="1200"/>
            <a:t>How do we produce quality estimates using alternative sources of data?</a:t>
          </a:r>
        </a:p>
      </dsp:txBody>
      <dsp:txXfrm>
        <a:off x="3720215" y="607393"/>
        <a:ext cx="3396901" cy="1157468"/>
      </dsp:txXfrm>
    </dsp:sp>
    <dsp:sp modelId="{4A7068BA-165F-1C42-8E4F-9EF2738D5551}">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CA" sz="2200" kern="1200"/>
            <a:t>How do we produce estimates faster and with minimum human efforts?</a:t>
          </a:r>
        </a:p>
      </dsp:txBody>
      <dsp:txXfrm>
        <a:off x="3720215" y="2050430"/>
        <a:ext cx="3396901" cy="1157468"/>
      </dsp:txXfrm>
    </dsp:sp>
    <dsp:sp modelId="{94E77893-F27E-A04A-BEE4-1CE1969A7728}">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CA" sz="2200" kern="1200"/>
            <a:t>How do we fully use data science techniques in our statistical programs? </a:t>
          </a:r>
          <a:endParaRPr lang="fr-CA" sz="2200" kern="1200"/>
        </a:p>
      </dsp:txBody>
      <dsp:txXfrm>
        <a:off x="3720215" y="3493468"/>
        <a:ext cx="3396901" cy="11574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EE5F4-19BC-CA4B-9B61-1162305EFEE6}">
      <dsp:nvSpPr>
        <dsp:cNvPr id="0" name=""/>
        <dsp:cNvSpPr/>
      </dsp:nvSpPr>
      <dsp:spPr>
        <a:xfrm rot="16200000">
          <a:off x="677333" y="-677333"/>
          <a:ext cx="2709333" cy="4064000"/>
        </a:xfrm>
        <a:prstGeom prst="round1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CA" sz="2400" kern="1200" dirty="0"/>
            <a:t>Provide teaching assistants</a:t>
          </a:r>
          <a:endParaRPr lang="fr-FR" sz="2400" kern="1200" dirty="0"/>
        </a:p>
      </dsp:txBody>
      <dsp:txXfrm rot="5400000">
        <a:off x="-1" y="1"/>
        <a:ext cx="4064000" cy="2032000"/>
      </dsp:txXfrm>
    </dsp:sp>
    <dsp:sp modelId="{C39B2D44-E4CD-DB47-8EB3-DF6749B575E3}">
      <dsp:nvSpPr>
        <dsp:cNvPr id="0" name=""/>
        <dsp:cNvSpPr/>
      </dsp:nvSpPr>
      <dsp:spPr>
        <a:xfrm>
          <a:off x="4064000" y="0"/>
          <a:ext cx="4064000" cy="2709333"/>
        </a:xfrm>
        <a:prstGeom prst="round1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CA" sz="2400" kern="1200" dirty="0"/>
            <a:t>Provide specific short courses</a:t>
          </a:r>
        </a:p>
      </dsp:txBody>
      <dsp:txXfrm>
        <a:off x="4064000" y="0"/>
        <a:ext cx="4064000" cy="2032000"/>
      </dsp:txXfrm>
    </dsp:sp>
    <dsp:sp modelId="{7BD8CBC2-0308-744F-95CD-244ED8127A15}">
      <dsp:nvSpPr>
        <dsp:cNvPr id="0" name=""/>
        <dsp:cNvSpPr/>
      </dsp:nvSpPr>
      <dsp:spPr>
        <a:xfrm rot="10800000">
          <a:off x="0" y="2709333"/>
          <a:ext cx="4064000" cy="2709333"/>
        </a:xfrm>
        <a:prstGeom prst="round1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CA" sz="2400" kern="1200" dirty="0"/>
            <a:t>Provide data sets to play with</a:t>
          </a:r>
        </a:p>
      </dsp:txBody>
      <dsp:txXfrm rot="10800000">
        <a:off x="0" y="3386666"/>
        <a:ext cx="4064000" cy="2032000"/>
      </dsp:txXfrm>
    </dsp:sp>
    <dsp:sp modelId="{90F1F58B-7FC4-D848-8ABC-BD8B48E89E2A}">
      <dsp:nvSpPr>
        <dsp:cNvPr id="0" name=""/>
        <dsp:cNvSpPr/>
      </dsp:nvSpPr>
      <dsp:spPr>
        <a:xfrm rot="5400000">
          <a:off x="4741333" y="2032000"/>
          <a:ext cx="2709333" cy="4064000"/>
        </a:xfrm>
        <a:prstGeom prst="round1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CA" sz="2400" kern="1200" dirty="0"/>
            <a:t>Act as a consultant if needed</a:t>
          </a:r>
          <a:endParaRPr lang="fr-FR" sz="2400" kern="1200" dirty="0"/>
        </a:p>
      </dsp:txBody>
      <dsp:txXfrm rot="-5400000">
        <a:off x="4063999" y="3386666"/>
        <a:ext cx="4064000" cy="2032000"/>
      </dsp:txXfrm>
    </dsp:sp>
    <dsp:sp modelId="{50C88954-413B-5744-AEBF-29E7190BA15B}">
      <dsp:nvSpPr>
        <dsp:cNvPr id="0" name=""/>
        <dsp:cNvSpPr/>
      </dsp:nvSpPr>
      <dsp:spPr>
        <a:xfrm>
          <a:off x="2844799" y="2032000"/>
          <a:ext cx="2438400" cy="1354666"/>
        </a:xfrm>
        <a:prstGeom prst="roundRect">
          <a:avLst/>
        </a:prstGeom>
        <a:solidFill>
          <a:schemeClr val="accent2">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err="1" smtClean="0"/>
            <a:t>Statistics</a:t>
          </a:r>
          <a:r>
            <a:rPr lang="fr-FR" sz="2400" kern="1200" dirty="0" smtClean="0"/>
            <a:t> Canada at </a:t>
          </a:r>
          <a:r>
            <a:rPr lang="fr-FR" sz="2400" kern="1200" dirty="0"/>
            <a:t>the DA</a:t>
          </a:r>
        </a:p>
      </dsp:txBody>
      <dsp:txXfrm>
        <a:off x="2910928" y="2098129"/>
        <a:ext cx="2306142" cy="1222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8A3C3-9AB2-8A43-BC6F-43DCC451124E}">
      <dsp:nvSpPr>
        <dsp:cNvPr id="0" name=""/>
        <dsp:cNvSpPr/>
      </dsp:nvSpPr>
      <dsp:spPr>
        <a:xfrm>
          <a:off x="0" y="0"/>
          <a:ext cx="3656719" cy="3656719"/>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E4A20DE-0F4A-D54F-A4F2-B8F58969BBC5}">
      <dsp:nvSpPr>
        <dsp:cNvPr id="0" name=""/>
        <dsp:cNvSpPr/>
      </dsp:nvSpPr>
      <dsp:spPr>
        <a:xfrm>
          <a:off x="1828359" y="0"/>
          <a:ext cx="8687240" cy="365671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Who are we?</a:t>
          </a:r>
          <a:endParaRPr lang="fr-CA" sz="2400" kern="1200" dirty="0"/>
        </a:p>
      </dsp:txBody>
      <dsp:txXfrm>
        <a:off x="1828359" y="0"/>
        <a:ext cx="8687240" cy="777052"/>
      </dsp:txXfrm>
    </dsp:sp>
    <dsp:sp modelId="{EE0F2AA3-3EAB-CB4A-99D6-3D9F5F1E6AE1}">
      <dsp:nvSpPr>
        <dsp:cNvPr id="0" name=""/>
        <dsp:cNvSpPr/>
      </dsp:nvSpPr>
      <dsp:spPr>
        <a:xfrm>
          <a:off x="479944" y="777052"/>
          <a:ext cx="2696831" cy="2696831"/>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6AA564-C29A-F34A-95C1-500922EFAA76}">
      <dsp:nvSpPr>
        <dsp:cNvPr id="0" name=""/>
        <dsp:cNvSpPr/>
      </dsp:nvSpPr>
      <dsp:spPr>
        <a:xfrm>
          <a:off x="1828359" y="777052"/>
          <a:ext cx="8687240" cy="269683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What is our role?</a:t>
          </a:r>
          <a:endParaRPr lang="fr-CA" sz="2400" kern="1200" dirty="0"/>
        </a:p>
      </dsp:txBody>
      <dsp:txXfrm>
        <a:off x="1828359" y="777052"/>
        <a:ext cx="8687240" cy="777053"/>
      </dsp:txXfrm>
    </dsp:sp>
    <dsp:sp modelId="{7A300950-D1F3-9247-91B5-39CA21A63C10}">
      <dsp:nvSpPr>
        <dsp:cNvPr id="0" name=""/>
        <dsp:cNvSpPr/>
      </dsp:nvSpPr>
      <dsp:spPr>
        <a:xfrm>
          <a:off x="959888" y="1554106"/>
          <a:ext cx="1736941" cy="1736941"/>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6FE485C-E9F9-CE41-A879-7572582BD49C}">
      <dsp:nvSpPr>
        <dsp:cNvPr id="0" name=""/>
        <dsp:cNvSpPr/>
      </dsp:nvSpPr>
      <dsp:spPr>
        <a:xfrm>
          <a:off x="1828359" y="1554106"/>
          <a:ext cx="8687240" cy="173694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What are our projects?</a:t>
          </a:r>
          <a:endParaRPr lang="fr-CA" sz="2400" kern="1200" dirty="0"/>
        </a:p>
      </dsp:txBody>
      <dsp:txXfrm>
        <a:off x="1828359" y="1554106"/>
        <a:ext cx="8687240" cy="777053"/>
      </dsp:txXfrm>
    </dsp:sp>
    <dsp:sp modelId="{7E9725D5-12DB-7F46-A76B-720887FAB507}">
      <dsp:nvSpPr>
        <dsp:cNvPr id="0" name=""/>
        <dsp:cNvSpPr/>
      </dsp:nvSpPr>
      <dsp:spPr>
        <a:xfrm>
          <a:off x="1439833" y="2331159"/>
          <a:ext cx="777052" cy="777052"/>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D1C12A9-D07F-624C-8502-D4279D348AF5}">
      <dsp:nvSpPr>
        <dsp:cNvPr id="0" name=""/>
        <dsp:cNvSpPr/>
      </dsp:nvSpPr>
      <dsp:spPr>
        <a:xfrm>
          <a:off x="1828359" y="2331159"/>
          <a:ext cx="8687240" cy="77705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What has our role been during pilot session of the </a:t>
          </a:r>
          <a:r>
            <a:rPr lang="en-CA" sz="2400" kern="1200" dirty="0"/>
            <a:t>Digital Academy?</a:t>
          </a:r>
          <a:endParaRPr lang="fr-CA" sz="2400" kern="1200" dirty="0"/>
        </a:p>
      </dsp:txBody>
      <dsp:txXfrm>
        <a:off x="1828359" y="2331159"/>
        <a:ext cx="8687240" cy="7770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1F259-CFB6-F24B-9443-8ED34FA2D1F9}">
      <dsp:nvSpPr>
        <dsp:cNvPr id="0" name=""/>
        <dsp:cNvSpPr/>
      </dsp:nvSpPr>
      <dsp:spPr>
        <a:xfrm>
          <a:off x="0" y="1957126"/>
          <a:ext cx="8128000" cy="16256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a:t>Mathematical and statistical background</a:t>
          </a:r>
          <a:br>
            <a:rPr lang="en-US" sz="2700" kern="1200" dirty="0"/>
          </a:br>
          <a:r>
            <a:rPr lang="en-CA" sz="2700" kern="1200" dirty="0"/>
            <a:t>Experience in statistical programs and survey methods</a:t>
          </a:r>
          <a:br>
            <a:rPr lang="en-CA" sz="2700" kern="1200" dirty="0"/>
          </a:br>
          <a:r>
            <a:rPr lang="en-CA" sz="2700" kern="1200" dirty="0"/>
            <a:t>Knowledge of data science techniques</a:t>
          </a:r>
          <a:endParaRPr lang="fr-FR" sz="2700" kern="1200" dirty="0"/>
        </a:p>
      </dsp:txBody>
      <dsp:txXfrm>
        <a:off x="79355" y="2036481"/>
        <a:ext cx="7969290" cy="1466890"/>
      </dsp:txXfrm>
    </dsp:sp>
    <dsp:sp modelId="{27CA4084-3F3B-2249-828A-65D68DD820C0}">
      <dsp:nvSpPr>
        <dsp:cNvPr id="0" name=""/>
        <dsp:cNvSpPr/>
      </dsp:nvSpPr>
      <dsp:spPr>
        <a:xfrm rot="16200000">
          <a:off x="3908479" y="1801606"/>
          <a:ext cx="311041" cy="0"/>
        </a:xfrm>
        <a:custGeom>
          <a:avLst/>
          <a:gdLst/>
          <a:ahLst/>
          <a:cxnLst/>
          <a:rect l="0" t="0" r="0" b="0"/>
          <a:pathLst>
            <a:path>
              <a:moveTo>
                <a:pt x="0" y="0"/>
              </a:moveTo>
              <a:lnTo>
                <a:pt x="31104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D5A37-1C89-5F4A-BB0C-5B6BC8B28E11}">
      <dsp:nvSpPr>
        <dsp:cNvPr id="0" name=""/>
        <dsp:cNvSpPr/>
      </dsp:nvSpPr>
      <dsp:spPr>
        <a:xfrm>
          <a:off x="3253997" y="26080"/>
          <a:ext cx="1620004" cy="1620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90000"/>
            </a:lnSpc>
            <a:spcBef>
              <a:spcPct val="0"/>
            </a:spcBef>
            <a:spcAft>
              <a:spcPct val="35000"/>
            </a:spcAft>
          </a:pPr>
          <a:r>
            <a:rPr lang="fr-FR" sz="1700" kern="1200" dirty="0" err="1"/>
            <a:t>Methodologists</a:t>
          </a:r>
          <a:endParaRPr lang="fr-FR" sz="1700" kern="1200" dirty="0"/>
        </a:p>
      </dsp:txBody>
      <dsp:txXfrm>
        <a:off x="3333079" y="105162"/>
        <a:ext cx="1461840" cy="1461840"/>
      </dsp:txXfrm>
    </dsp:sp>
    <dsp:sp modelId="{DA411B0C-634E-4547-85B5-38907CDEA7A7}">
      <dsp:nvSpPr>
        <dsp:cNvPr id="0" name=""/>
        <dsp:cNvSpPr/>
      </dsp:nvSpPr>
      <dsp:spPr>
        <a:xfrm rot="2397805">
          <a:off x="4975543" y="3743259"/>
          <a:ext cx="499868" cy="0"/>
        </a:xfrm>
        <a:custGeom>
          <a:avLst/>
          <a:gdLst/>
          <a:ahLst/>
          <a:cxnLst/>
          <a:rect l="0" t="0" r="0" b="0"/>
          <a:pathLst>
            <a:path>
              <a:moveTo>
                <a:pt x="0" y="0"/>
              </a:moveTo>
              <a:lnTo>
                <a:pt x="49986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7D6D3-397E-3345-8A4E-05DCB41A5994}">
      <dsp:nvSpPr>
        <dsp:cNvPr id="0" name=""/>
        <dsp:cNvSpPr/>
      </dsp:nvSpPr>
      <dsp:spPr>
        <a:xfrm>
          <a:off x="5417040" y="3772581"/>
          <a:ext cx="1620004" cy="1620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fr-FR" sz="2300" kern="1200" dirty="0" err="1"/>
            <a:t>Informatics</a:t>
          </a:r>
          <a:endParaRPr lang="fr-FR" sz="2300" kern="1200" dirty="0"/>
        </a:p>
      </dsp:txBody>
      <dsp:txXfrm>
        <a:off x="5496122" y="3851663"/>
        <a:ext cx="1461840" cy="1461840"/>
      </dsp:txXfrm>
    </dsp:sp>
    <dsp:sp modelId="{0BEB69B2-9462-D84C-8C06-988331D300A4}">
      <dsp:nvSpPr>
        <dsp:cNvPr id="0" name=""/>
        <dsp:cNvSpPr/>
      </dsp:nvSpPr>
      <dsp:spPr>
        <a:xfrm rot="8402195">
          <a:off x="2652588" y="3743259"/>
          <a:ext cx="499868" cy="0"/>
        </a:xfrm>
        <a:custGeom>
          <a:avLst/>
          <a:gdLst/>
          <a:ahLst/>
          <a:cxnLst/>
          <a:rect l="0" t="0" r="0" b="0"/>
          <a:pathLst>
            <a:path>
              <a:moveTo>
                <a:pt x="0" y="0"/>
              </a:moveTo>
              <a:lnTo>
                <a:pt x="49986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2FACE-F23D-C34F-AB1E-625ACBA9D0B5}">
      <dsp:nvSpPr>
        <dsp:cNvPr id="0" name=""/>
        <dsp:cNvSpPr/>
      </dsp:nvSpPr>
      <dsp:spPr>
        <a:xfrm>
          <a:off x="1090954" y="3772581"/>
          <a:ext cx="1620004" cy="1620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fr-FR" sz="3000" kern="1200" dirty="0" err="1" smtClean="0"/>
            <a:t>Analysts</a:t>
          </a:r>
          <a:endParaRPr lang="fr-FR" sz="3000" kern="1200" dirty="0"/>
        </a:p>
      </dsp:txBody>
      <dsp:txXfrm>
        <a:off x="1170036" y="3851663"/>
        <a:ext cx="1461840" cy="1461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1F259-CFB6-F24B-9443-8ED34FA2D1F9}">
      <dsp:nvSpPr>
        <dsp:cNvPr id="0" name=""/>
        <dsp:cNvSpPr/>
      </dsp:nvSpPr>
      <dsp:spPr>
        <a:xfrm>
          <a:off x="188960" y="1551108"/>
          <a:ext cx="6480000" cy="12960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a:t>Mathematical and statistical background</a:t>
          </a:r>
          <a:br>
            <a:rPr lang="en-US" sz="2200" kern="1200"/>
          </a:br>
          <a:r>
            <a:rPr lang="en-CA" sz="2200" kern="1200"/>
            <a:t>Experience in statistical programs and survey methods</a:t>
          </a:r>
          <a:br>
            <a:rPr lang="en-CA" sz="2200" kern="1200"/>
          </a:br>
          <a:r>
            <a:rPr lang="en-CA" sz="2200" kern="1200"/>
            <a:t>Knowledge of data science techniques</a:t>
          </a:r>
          <a:endParaRPr lang="fr-FR" sz="2200" kern="1200"/>
        </a:p>
      </dsp:txBody>
      <dsp:txXfrm>
        <a:off x="252226" y="1614374"/>
        <a:ext cx="6353468" cy="1169468"/>
      </dsp:txXfrm>
    </dsp:sp>
    <dsp:sp modelId="{27CA4084-3F3B-2249-828A-65D68DD820C0}">
      <dsp:nvSpPr>
        <dsp:cNvPr id="0" name=""/>
        <dsp:cNvSpPr/>
      </dsp:nvSpPr>
      <dsp:spPr>
        <a:xfrm rot="16179770">
          <a:off x="3310002" y="1436638"/>
          <a:ext cx="228943" cy="0"/>
        </a:xfrm>
        <a:custGeom>
          <a:avLst/>
          <a:gdLst/>
          <a:ahLst/>
          <a:cxnLst/>
          <a:rect l="0" t="0" r="0" b="0"/>
          <a:pathLst>
            <a:path>
              <a:moveTo>
                <a:pt x="0" y="0"/>
              </a:moveTo>
              <a:lnTo>
                <a:pt x="22894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D5A37-1C89-5F4A-BB0C-5B6BC8B28E11}">
      <dsp:nvSpPr>
        <dsp:cNvPr id="0" name=""/>
        <dsp:cNvSpPr/>
      </dsp:nvSpPr>
      <dsp:spPr>
        <a:xfrm>
          <a:off x="2774230" y="30629"/>
          <a:ext cx="1291539" cy="12915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fr-FR" sz="1300" kern="1200" err="1"/>
            <a:t>Methodologists</a:t>
          </a:r>
          <a:endParaRPr lang="fr-FR" sz="1300" kern="1200"/>
        </a:p>
      </dsp:txBody>
      <dsp:txXfrm>
        <a:off x="2837278" y="93677"/>
        <a:ext cx="1165443" cy="1165443"/>
      </dsp:txXfrm>
    </dsp:sp>
    <dsp:sp modelId="{DA411B0C-634E-4547-85B5-38907CDEA7A7}">
      <dsp:nvSpPr>
        <dsp:cNvPr id="0" name=""/>
        <dsp:cNvSpPr/>
      </dsp:nvSpPr>
      <dsp:spPr>
        <a:xfrm rot="2417381">
          <a:off x="4145852" y="2976546"/>
          <a:ext cx="400333" cy="0"/>
        </a:xfrm>
        <a:custGeom>
          <a:avLst/>
          <a:gdLst/>
          <a:ahLst/>
          <a:cxnLst/>
          <a:rect l="0" t="0" r="0" b="0"/>
          <a:pathLst>
            <a:path>
              <a:moveTo>
                <a:pt x="0" y="0"/>
              </a:moveTo>
              <a:lnTo>
                <a:pt x="40033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7D6D3-397E-3345-8A4E-05DCB41A5994}">
      <dsp:nvSpPr>
        <dsp:cNvPr id="0" name=""/>
        <dsp:cNvSpPr/>
      </dsp:nvSpPr>
      <dsp:spPr>
        <a:xfrm>
          <a:off x="4498703" y="3007667"/>
          <a:ext cx="1291539" cy="12915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fr-FR" sz="1800" kern="1200" err="1"/>
            <a:t>Informatics</a:t>
          </a:r>
          <a:endParaRPr lang="fr-FR" sz="1800" kern="1200"/>
        </a:p>
      </dsp:txBody>
      <dsp:txXfrm>
        <a:off x="4561751" y="3070715"/>
        <a:ext cx="1165443" cy="1165443"/>
      </dsp:txXfrm>
    </dsp:sp>
    <dsp:sp modelId="{0BEB69B2-9462-D84C-8C06-988331D300A4}">
      <dsp:nvSpPr>
        <dsp:cNvPr id="0" name=""/>
        <dsp:cNvSpPr/>
      </dsp:nvSpPr>
      <dsp:spPr>
        <a:xfrm rot="8400226">
          <a:off x="2293159" y="2979376"/>
          <a:ext cx="411578" cy="0"/>
        </a:xfrm>
        <a:custGeom>
          <a:avLst/>
          <a:gdLst/>
          <a:ahLst/>
          <a:cxnLst/>
          <a:rect l="0" t="0" r="0" b="0"/>
          <a:pathLst>
            <a:path>
              <a:moveTo>
                <a:pt x="0" y="0"/>
              </a:moveTo>
              <a:lnTo>
                <a:pt x="41157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2FACE-F23D-C34F-AB1E-625ACBA9D0B5}">
      <dsp:nvSpPr>
        <dsp:cNvPr id="0" name=""/>
        <dsp:cNvSpPr/>
      </dsp:nvSpPr>
      <dsp:spPr>
        <a:xfrm>
          <a:off x="1049757" y="3007667"/>
          <a:ext cx="1291539" cy="12915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fr-FR" sz="2400" kern="1200" dirty="0" err="1" smtClean="0"/>
            <a:t>Analysts</a:t>
          </a:r>
          <a:endParaRPr lang="fr-FR" sz="2400" kern="1200" dirty="0"/>
        </a:p>
      </dsp:txBody>
      <dsp:txXfrm>
        <a:off x="1112805" y="3070715"/>
        <a:ext cx="1165443" cy="11654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1F259-CFB6-F24B-9443-8ED34FA2D1F9}">
      <dsp:nvSpPr>
        <dsp:cNvPr id="0" name=""/>
        <dsp:cNvSpPr/>
      </dsp:nvSpPr>
      <dsp:spPr>
        <a:xfrm>
          <a:off x="151286" y="1545891"/>
          <a:ext cx="6480000" cy="12960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a:t>Mathematical and statistical background</a:t>
          </a:r>
          <a:br>
            <a:rPr lang="en-US" sz="2200" kern="1200"/>
          </a:br>
          <a:r>
            <a:rPr lang="en-CA" sz="2200" kern="1200"/>
            <a:t>Experience in statistical programs and survey methods</a:t>
          </a:r>
          <a:br>
            <a:rPr lang="en-CA" sz="2200" kern="1200"/>
          </a:br>
          <a:r>
            <a:rPr lang="en-CA" sz="2200" kern="1200"/>
            <a:t>Knowledge of data science techniques</a:t>
          </a:r>
          <a:endParaRPr lang="fr-FR" sz="2200" kern="1200"/>
        </a:p>
      </dsp:txBody>
      <dsp:txXfrm>
        <a:off x="214552" y="1609157"/>
        <a:ext cx="6353468" cy="1169468"/>
      </dsp:txXfrm>
    </dsp:sp>
    <dsp:sp modelId="{27CA4084-3F3B-2249-828A-65D68DD820C0}">
      <dsp:nvSpPr>
        <dsp:cNvPr id="0" name=""/>
        <dsp:cNvSpPr/>
      </dsp:nvSpPr>
      <dsp:spPr>
        <a:xfrm rot="16264622">
          <a:off x="3288863" y="1429111"/>
          <a:ext cx="233600" cy="0"/>
        </a:xfrm>
        <a:custGeom>
          <a:avLst/>
          <a:gdLst/>
          <a:ahLst/>
          <a:cxnLst/>
          <a:rect l="0" t="0" r="0" b="0"/>
          <a:pathLst>
            <a:path>
              <a:moveTo>
                <a:pt x="0" y="0"/>
              </a:moveTo>
              <a:lnTo>
                <a:pt x="23360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D5A37-1C89-5F4A-BB0C-5B6BC8B28E11}">
      <dsp:nvSpPr>
        <dsp:cNvPr id="0" name=""/>
        <dsp:cNvSpPr/>
      </dsp:nvSpPr>
      <dsp:spPr>
        <a:xfrm>
          <a:off x="2774230" y="20792"/>
          <a:ext cx="1291539" cy="12915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fr-FR" sz="1300" kern="1200" err="1"/>
            <a:t>Methodologists</a:t>
          </a:r>
          <a:endParaRPr lang="fr-FR" sz="1300" kern="1200"/>
        </a:p>
      </dsp:txBody>
      <dsp:txXfrm>
        <a:off x="2837278" y="83840"/>
        <a:ext cx="1165443" cy="1165443"/>
      </dsp:txXfrm>
    </dsp:sp>
    <dsp:sp modelId="{DA411B0C-634E-4547-85B5-38907CDEA7A7}">
      <dsp:nvSpPr>
        <dsp:cNvPr id="0" name=""/>
        <dsp:cNvSpPr/>
      </dsp:nvSpPr>
      <dsp:spPr>
        <a:xfrm rot="2386664">
          <a:off x="4120103" y="2978859"/>
          <a:ext cx="428152" cy="0"/>
        </a:xfrm>
        <a:custGeom>
          <a:avLst/>
          <a:gdLst/>
          <a:ahLst/>
          <a:cxnLst/>
          <a:rect l="0" t="0" r="0" b="0"/>
          <a:pathLst>
            <a:path>
              <a:moveTo>
                <a:pt x="0" y="0"/>
              </a:moveTo>
              <a:lnTo>
                <a:pt x="4281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7D6D3-397E-3345-8A4E-05DCB41A5994}">
      <dsp:nvSpPr>
        <dsp:cNvPr id="0" name=""/>
        <dsp:cNvSpPr/>
      </dsp:nvSpPr>
      <dsp:spPr>
        <a:xfrm>
          <a:off x="4498703" y="3007667"/>
          <a:ext cx="1291539" cy="12915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fr-FR" sz="1800" kern="1200" err="1"/>
            <a:t>Informatics</a:t>
          </a:r>
          <a:endParaRPr lang="fr-FR" sz="1800" kern="1200"/>
        </a:p>
      </dsp:txBody>
      <dsp:txXfrm>
        <a:off x="4561751" y="3070715"/>
        <a:ext cx="1165443" cy="1165443"/>
      </dsp:txXfrm>
    </dsp:sp>
    <dsp:sp modelId="{0BEB69B2-9462-D84C-8C06-988331D300A4}">
      <dsp:nvSpPr>
        <dsp:cNvPr id="0" name=""/>
        <dsp:cNvSpPr/>
      </dsp:nvSpPr>
      <dsp:spPr>
        <a:xfrm rot="8356878">
          <a:off x="2293847" y="2969756"/>
          <a:ext cx="392016" cy="0"/>
        </a:xfrm>
        <a:custGeom>
          <a:avLst/>
          <a:gdLst/>
          <a:ahLst/>
          <a:cxnLst/>
          <a:rect l="0" t="0" r="0" b="0"/>
          <a:pathLst>
            <a:path>
              <a:moveTo>
                <a:pt x="0" y="0"/>
              </a:moveTo>
              <a:lnTo>
                <a:pt x="39201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2FACE-F23D-C34F-AB1E-625ACBA9D0B5}">
      <dsp:nvSpPr>
        <dsp:cNvPr id="0" name=""/>
        <dsp:cNvSpPr/>
      </dsp:nvSpPr>
      <dsp:spPr>
        <a:xfrm>
          <a:off x="1049757" y="3007667"/>
          <a:ext cx="1291539" cy="12915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fr-FR" sz="2400" kern="1200" dirty="0" err="1" smtClean="0"/>
            <a:t>Analysts</a:t>
          </a:r>
          <a:endParaRPr lang="fr-FR" sz="2400" kern="1200" dirty="0"/>
        </a:p>
      </dsp:txBody>
      <dsp:txXfrm>
        <a:off x="1112805" y="3070715"/>
        <a:ext cx="1165443" cy="11654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F89E2-0E4E-D347-B6A9-367C49E9152F}">
      <dsp:nvSpPr>
        <dsp:cNvPr id="0" name=""/>
        <dsp:cNvSpPr/>
      </dsp:nvSpPr>
      <dsp:spPr>
        <a:xfrm>
          <a:off x="3174007" y="3160"/>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b="0" kern="1200" dirty="0">
              <a:solidFill>
                <a:prstClr val="black"/>
              </a:solidFill>
            </a:rPr>
            <a:t>Consultation and guidance </a:t>
          </a:r>
          <a:endParaRPr lang="fr-FR" sz="1800" b="0" kern="1200" dirty="0"/>
        </a:p>
      </dsp:txBody>
      <dsp:txXfrm>
        <a:off x="3230487" y="59640"/>
        <a:ext cx="1667024" cy="1044029"/>
      </dsp:txXfrm>
    </dsp:sp>
    <dsp:sp modelId="{1EE62E06-4C2C-3A4E-A687-B09A66D465FF}">
      <dsp:nvSpPr>
        <dsp:cNvPr id="0" name=""/>
        <dsp:cNvSpPr/>
      </dsp:nvSpPr>
      <dsp:spPr>
        <a:xfrm>
          <a:off x="1753873" y="581655"/>
          <a:ext cx="4620252" cy="4620252"/>
        </a:xfrm>
        <a:custGeom>
          <a:avLst/>
          <a:gdLst/>
          <a:ahLst/>
          <a:cxnLst/>
          <a:rect l="0" t="0" r="0" b="0"/>
          <a:pathLst>
            <a:path>
              <a:moveTo>
                <a:pt x="3438230" y="294173"/>
              </a:moveTo>
              <a:arcTo wR="2310126" hR="2310126" stAng="17953853" swAng="1210876"/>
            </a:path>
          </a:pathLst>
        </a:custGeom>
        <a:noFill/>
        <a:ln w="6350" cap="flat" cmpd="sng" algn="ctr">
          <a:solidFill>
            <a:srgbClr val="0070C0"/>
          </a:solidFill>
          <a:prstDash val="solid"/>
          <a:miter lim="800000"/>
          <a:tailEnd type="none"/>
        </a:ln>
        <a:effectLst/>
      </dsp:spPr>
      <dsp:style>
        <a:lnRef idx="1">
          <a:scrgbClr r="0" g="0" b="0"/>
        </a:lnRef>
        <a:fillRef idx="0">
          <a:scrgbClr r="0" g="0" b="0"/>
        </a:fillRef>
        <a:effectRef idx="0">
          <a:scrgbClr r="0" g="0" b="0"/>
        </a:effectRef>
        <a:fontRef idx="minor"/>
      </dsp:style>
    </dsp:sp>
    <dsp:sp modelId="{6A89C54E-E73E-7C4B-A088-1C37F0D96934}">
      <dsp:nvSpPr>
        <dsp:cNvPr id="0" name=""/>
        <dsp:cNvSpPr/>
      </dsp:nvSpPr>
      <dsp:spPr>
        <a:xfrm>
          <a:off x="5371068"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b="0" kern="1200" dirty="0">
              <a:solidFill>
                <a:prstClr val="black"/>
              </a:solidFill>
            </a:rPr>
            <a:t>Use advanced techniques and contribute </a:t>
          </a:r>
          <a:endParaRPr lang="fr-FR" sz="1800" b="0" kern="1200" dirty="0"/>
        </a:p>
      </dsp:txBody>
      <dsp:txXfrm>
        <a:off x="5427548" y="1655898"/>
        <a:ext cx="1667024" cy="1044029"/>
      </dsp:txXfrm>
    </dsp:sp>
    <dsp:sp modelId="{0A0E77A5-D516-8D4E-8F6C-E8E2065450C5}">
      <dsp:nvSpPr>
        <dsp:cNvPr id="0" name=""/>
        <dsp:cNvSpPr/>
      </dsp:nvSpPr>
      <dsp:spPr>
        <a:xfrm>
          <a:off x="1753873" y="581655"/>
          <a:ext cx="4620252" cy="4620252"/>
        </a:xfrm>
        <a:custGeom>
          <a:avLst/>
          <a:gdLst/>
          <a:ahLst/>
          <a:cxnLst/>
          <a:rect l="0" t="0" r="0" b="0"/>
          <a:pathLst>
            <a:path>
              <a:moveTo>
                <a:pt x="4614700" y="2470186"/>
              </a:moveTo>
              <a:arcTo wR="2310126" hR="2310126" stAng="21838381" swAng="1359213"/>
            </a:path>
          </a:pathLst>
        </a:custGeom>
        <a:noFill/>
        <a:ln w="6350" cap="flat" cmpd="sng" algn="ctr">
          <a:solidFill>
            <a:srgbClr val="0070C0"/>
          </a:solidFill>
          <a:prstDash val="solid"/>
          <a:miter lim="800000"/>
          <a:tailEnd type="none"/>
        </a:ln>
        <a:effectLst/>
      </dsp:spPr>
      <dsp:style>
        <a:lnRef idx="1">
          <a:scrgbClr r="0" g="0" b="0"/>
        </a:lnRef>
        <a:fillRef idx="0">
          <a:scrgbClr r="0" g="0" b="0"/>
        </a:fillRef>
        <a:effectRef idx="0">
          <a:scrgbClr r="0" g="0" b="0"/>
        </a:effectRef>
        <a:fontRef idx="minor"/>
      </dsp:style>
    </dsp:sp>
    <dsp:sp modelId="{83CA3EAB-F924-5B46-9C05-8E5F1AF32944}">
      <dsp:nvSpPr>
        <dsp:cNvPr id="0" name=""/>
        <dsp:cNvSpPr/>
      </dsp:nvSpPr>
      <dsp:spPr>
        <a:xfrm>
          <a:off x="4531865" y="41822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b="0" kern="1200" dirty="0">
              <a:solidFill>
                <a:prstClr val="black"/>
              </a:solidFill>
            </a:rPr>
            <a:t>Advice on ethics component of AI-related work</a:t>
          </a:r>
          <a:endParaRPr lang="fr-FR" sz="1800" b="0" kern="1200" dirty="0"/>
        </a:p>
      </dsp:txBody>
      <dsp:txXfrm>
        <a:off x="4588345" y="4238698"/>
        <a:ext cx="1667024" cy="1044029"/>
      </dsp:txXfrm>
    </dsp:sp>
    <dsp:sp modelId="{BD77906C-9284-7743-ACE2-8EB7D348F2D9}">
      <dsp:nvSpPr>
        <dsp:cNvPr id="0" name=""/>
        <dsp:cNvSpPr/>
      </dsp:nvSpPr>
      <dsp:spPr>
        <a:xfrm>
          <a:off x="1753873" y="581655"/>
          <a:ext cx="4620252" cy="4620252"/>
        </a:xfrm>
        <a:custGeom>
          <a:avLst/>
          <a:gdLst/>
          <a:ahLst/>
          <a:cxnLst/>
          <a:rect l="0" t="0" r="0" b="0"/>
          <a:pathLst>
            <a:path>
              <a:moveTo>
                <a:pt x="2593389" y="4602819"/>
              </a:moveTo>
              <a:arcTo wR="2310126" hR="2310126" stAng="4977406" swAng="845189"/>
            </a:path>
          </a:pathLst>
        </a:custGeom>
        <a:noFill/>
        <a:ln w="6350" cap="flat" cmpd="sng" algn="ctr">
          <a:solidFill>
            <a:srgbClr val="0070C0"/>
          </a:solidFill>
          <a:prstDash val="solid"/>
          <a:miter lim="800000"/>
          <a:tailEnd type="none"/>
        </a:ln>
        <a:effectLst/>
      </dsp:spPr>
      <dsp:style>
        <a:lnRef idx="1">
          <a:scrgbClr r="0" g="0" b="0"/>
        </a:lnRef>
        <a:fillRef idx="0">
          <a:scrgbClr r="0" g="0" b="0"/>
        </a:fillRef>
        <a:effectRef idx="0">
          <a:scrgbClr r="0" g="0" b="0"/>
        </a:effectRef>
        <a:fontRef idx="minor"/>
      </dsp:style>
    </dsp:sp>
    <dsp:sp modelId="{4D7356EE-8611-4E40-8EE0-0005A065F00A}">
      <dsp:nvSpPr>
        <dsp:cNvPr id="0" name=""/>
        <dsp:cNvSpPr/>
      </dsp:nvSpPr>
      <dsp:spPr>
        <a:xfrm>
          <a:off x="1816149" y="41822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b="0" kern="1200" dirty="0">
              <a:solidFill>
                <a:prstClr val="black"/>
              </a:solidFill>
            </a:rPr>
            <a:t>Evaluate and provide training activities </a:t>
          </a:r>
          <a:endParaRPr lang="fr-FR" sz="1800" b="0" kern="1200" dirty="0"/>
        </a:p>
      </dsp:txBody>
      <dsp:txXfrm>
        <a:off x="1872629" y="4238698"/>
        <a:ext cx="1667024" cy="1044029"/>
      </dsp:txXfrm>
    </dsp:sp>
    <dsp:sp modelId="{C1805599-C700-284F-BBD1-972B869655B9}">
      <dsp:nvSpPr>
        <dsp:cNvPr id="0" name=""/>
        <dsp:cNvSpPr/>
      </dsp:nvSpPr>
      <dsp:spPr>
        <a:xfrm>
          <a:off x="1753873" y="581655"/>
          <a:ext cx="4620252" cy="4620252"/>
        </a:xfrm>
        <a:custGeom>
          <a:avLst/>
          <a:gdLst/>
          <a:ahLst/>
          <a:cxnLst/>
          <a:rect l="0" t="0" r="0" b="0"/>
          <a:pathLst>
            <a:path>
              <a:moveTo>
                <a:pt x="244996" y="3345463"/>
              </a:moveTo>
              <a:arcTo wR="2310126" hR="2310126" stAng="9202406" swAng="1359213"/>
            </a:path>
          </a:pathLst>
        </a:custGeom>
        <a:noFill/>
        <a:ln w="6350" cap="flat" cmpd="sng" algn="ctr">
          <a:solidFill>
            <a:srgbClr val="0070C0"/>
          </a:solidFill>
          <a:prstDash val="solid"/>
          <a:miter lim="800000"/>
          <a:tailEnd type="none"/>
        </a:ln>
        <a:effectLst/>
      </dsp:spPr>
      <dsp:style>
        <a:lnRef idx="1">
          <a:scrgbClr r="0" g="0" b="0"/>
        </a:lnRef>
        <a:fillRef idx="0">
          <a:scrgbClr r="0" g="0" b="0"/>
        </a:fillRef>
        <a:effectRef idx="0">
          <a:scrgbClr r="0" g="0" b="0"/>
        </a:effectRef>
        <a:fontRef idx="minor"/>
      </dsp:style>
    </dsp:sp>
    <dsp:sp modelId="{847C4C0A-9DC3-B84B-9D02-94D049764D67}">
      <dsp:nvSpPr>
        <dsp:cNvPr id="0" name=""/>
        <dsp:cNvSpPr/>
      </dsp:nvSpPr>
      <dsp:spPr>
        <a:xfrm>
          <a:off x="976947"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b="0" kern="1200" dirty="0">
              <a:solidFill>
                <a:prstClr val="black"/>
              </a:solidFill>
            </a:rPr>
            <a:t>Lead and conduct research </a:t>
          </a:r>
          <a:endParaRPr lang="fr-FR" sz="1800" b="0" kern="1200" dirty="0"/>
        </a:p>
      </dsp:txBody>
      <dsp:txXfrm>
        <a:off x="1033427" y="1655898"/>
        <a:ext cx="1667024" cy="1044029"/>
      </dsp:txXfrm>
    </dsp:sp>
    <dsp:sp modelId="{A453880A-4B55-494D-9BCA-4A36B96D3C2D}">
      <dsp:nvSpPr>
        <dsp:cNvPr id="0" name=""/>
        <dsp:cNvSpPr/>
      </dsp:nvSpPr>
      <dsp:spPr>
        <a:xfrm>
          <a:off x="1753873" y="581655"/>
          <a:ext cx="4620252" cy="4620252"/>
        </a:xfrm>
        <a:custGeom>
          <a:avLst/>
          <a:gdLst/>
          <a:ahLst/>
          <a:cxnLst/>
          <a:rect l="0" t="0" r="0" b="0"/>
          <a:pathLst>
            <a:path>
              <a:moveTo>
                <a:pt x="555794" y="807127"/>
              </a:moveTo>
              <a:arcTo wR="2310126" hR="2310126" stAng="13235271" swAng="1210876"/>
            </a:path>
          </a:pathLst>
        </a:custGeom>
        <a:noFill/>
        <a:ln w="6350" cap="flat" cmpd="sng" algn="ctr">
          <a:solidFill>
            <a:schemeClr val="accent1">
              <a:hueOff val="0"/>
              <a:satOff val="0"/>
              <a:lumOff val="0"/>
            </a:schemeClr>
          </a:solidFill>
          <a:prstDash val="solid"/>
          <a:miter lim="800000"/>
          <a:tailEnd type="none"/>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A8ECA-6454-8042-AC50-AE2A9EDC941F}">
      <dsp:nvSpPr>
        <dsp:cNvPr id="0" name=""/>
        <dsp:cNvSpPr/>
      </dsp:nvSpPr>
      <dsp:spPr>
        <a:xfrm>
          <a:off x="67478" y="0"/>
          <a:ext cx="3067502" cy="914179"/>
        </a:xfrm>
        <a:prstGeom prst="roundRect">
          <a:avLst>
            <a:gd name="adj" fmla="val 10000"/>
          </a:avLst>
        </a:prstGeom>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a:t>Using vegetation index from satellite images, climate data, crop insurance data (potentially)</a:t>
          </a:r>
          <a:endParaRPr lang="fr-CA" sz="1600" kern="1200"/>
        </a:p>
      </dsp:txBody>
      <dsp:txXfrm>
        <a:off x="94253" y="26775"/>
        <a:ext cx="3013952" cy="860629"/>
      </dsp:txXfrm>
    </dsp:sp>
    <dsp:sp modelId="{3010F055-EFC0-D14E-83F9-9CE2E655938A}">
      <dsp:nvSpPr>
        <dsp:cNvPr id="0" name=""/>
        <dsp:cNvSpPr/>
      </dsp:nvSpPr>
      <dsp:spPr>
        <a:xfrm rot="5400000">
          <a:off x="1429820" y="937034"/>
          <a:ext cx="342817" cy="4113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1477815" y="971316"/>
        <a:ext cx="246828" cy="239972"/>
      </dsp:txXfrm>
    </dsp:sp>
    <dsp:sp modelId="{FBCE156D-5A73-DD40-9DE9-4E04CB257E43}">
      <dsp:nvSpPr>
        <dsp:cNvPr id="0" name=""/>
        <dsp:cNvSpPr/>
      </dsp:nvSpPr>
      <dsp:spPr>
        <a:xfrm>
          <a:off x="67478" y="1371270"/>
          <a:ext cx="3067502" cy="914179"/>
        </a:xfrm>
        <a:prstGeom prst="roundRect">
          <a:avLst>
            <a:gd name="adj" fmla="val 10000"/>
          </a:avLst>
        </a:prstGeom>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dirty="0" smtClean="0"/>
            <a:t>Expand current </a:t>
          </a:r>
          <a:r>
            <a:rPr lang="en-CA" sz="1600" kern="1200" dirty="0"/>
            <a:t>model using historical data in order to predict final yield early in the season (July)</a:t>
          </a:r>
          <a:endParaRPr lang="fr-CA" sz="1600" kern="1200" dirty="0"/>
        </a:p>
      </dsp:txBody>
      <dsp:txXfrm>
        <a:off x="94253" y="1398045"/>
        <a:ext cx="3013952" cy="860629"/>
      </dsp:txXfrm>
    </dsp:sp>
    <dsp:sp modelId="{FDCE0599-8816-5948-B74F-E42E247ADAB6}">
      <dsp:nvSpPr>
        <dsp:cNvPr id="0" name=""/>
        <dsp:cNvSpPr/>
      </dsp:nvSpPr>
      <dsp:spPr>
        <a:xfrm rot="5400000">
          <a:off x="1429820" y="2308304"/>
          <a:ext cx="342817" cy="4113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1477815" y="2342586"/>
        <a:ext cx="246828" cy="239972"/>
      </dsp:txXfrm>
    </dsp:sp>
    <dsp:sp modelId="{D2066BC9-FB9E-5C45-B9FC-2C01515B5012}">
      <dsp:nvSpPr>
        <dsp:cNvPr id="0" name=""/>
        <dsp:cNvSpPr/>
      </dsp:nvSpPr>
      <dsp:spPr>
        <a:xfrm>
          <a:off x="67478" y="2742540"/>
          <a:ext cx="3067502" cy="914179"/>
        </a:xfrm>
        <a:prstGeom prst="roundRect">
          <a:avLst>
            <a:gd name="adj" fmla="val 10000"/>
          </a:avLst>
        </a:prstGeom>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dirty="0"/>
            <a:t>Publish estimates </a:t>
          </a:r>
          <a:r>
            <a:rPr lang="en-CA" sz="1600" kern="1200" dirty="0" smtClean="0"/>
            <a:t>with greater precision</a:t>
          </a:r>
          <a:endParaRPr lang="fr-CA" sz="1600" kern="1200" dirty="0"/>
        </a:p>
      </dsp:txBody>
      <dsp:txXfrm>
        <a:off x="94253" y="2769315"/>
        <a:ext cx="3013952" cy="8606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A8ECA-6454-8042-AC50-AE2A9EDC941F}">
      <dsp:nvSpPr>
        <dsp:cNvPr id="0" name=""/>
        <dsp:cNvSpPr/>
      </dsp:nvSpPr>
      <dsp:spPr>
        <a:xfrm>
          <a:off x="55693" y="0"/>
          <a:ext cx="3091071" cy="914179"/>
        </a:xfrm>
        <a:prstGeom prst="roundRect">
          <a:avLst>
            <a:gd name="adj" fmla="val 10000"/>
          </a:avLst>
        </a:prstGeom>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CA" sz="1700" kern="1200"/>
            <a:t>Using data from multiple sources (opioid events, health, criminal justice, employment, …)</a:t>
          </a:r>
          <a:endParaRPr lang="fr-CA" sz="1700" kern="1200"/>
        </a:p>
      </dsp:txBody>
      <dsp:txXfrm>
        <a:off x="82468" y="26775"/>
        <a:ext cx="3037521" cy="860629"/>
      </dsp:txXfrm>
    </dsp:sp>
    <dsp:sp modelId="{3010F055-EFC0-D14E-83F9-9CE2E655938A}">
      <dsp:nvSpPr>
        <dsp:cNvPr id="0" name=""/>
        <dsp:cNvSpPr/>
      </dsp:nvSpPr>
      <dsp:spPr>
        <a:xfrm rot="5400000">
          <a:off x="1429820" y="937034"/>
          <a:ext cx="342817" cy="4113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a:p>
      </dsp:txBody>
      <dsp:txXfrm rot="-5400000">
        <a:off x="1477815" y="971316"/>
        <a:ext cx="246828" cy="239972"/>
      </dsp:txXfrm>
    </dsp:sp>
    <dsp:sp modelId="{FBCE156D-5A73-DD40-9DE9-4E04CB257E43}">
      <dsp:nvSpPr>
        <dsp:cNvPr id="0" name=""/>
        <dsp:cNvSpPr/>
      </dsp:nvSpPr>
      <dsp:spPr>
        <a:xfrm>
          <a:off x="55693" y="1371270"/>
          <a:ext cx="3091071" cy="914179"/>
        </a:xfrm>
        <a:prstGeom prst="roundRect">
          <a:avLst>
            <a:gd name="adj" fmla="val 10000"/>
          </a:avLst>
        </a:prstGeom>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CA" sz="1700" kern="1200"/>
            <a:t>Develop a model to predict the likelihood of having an overdose</a:t>
          </a:r>
          <a:endParaRPr lang="fr-CA" sz="1700" kern="1200"/>
        </a:p>
      </dsp:txBody>
      <dsp:txXfrm>
        <a:off x="82468" y="1398045"/>
        <a:ext cx="3037521" cy="860629"/>
      </dsp:txXfrm>
    </dsp:sp>
    <dsp:sp modelId="{FDCE0599-8816-5948-B74F-E42E247ADAB6}">
      <dsp:nvSpPr>
        <dsp:cNvPr id="0" name=""/>
        <dsp:cNvSpPr/>
      </dsp:nvSpPr>
      <dsp:spPr>
        <a:xfrm rot="5400000">
          <a:off x="1429820" y="2308304"/>
          <a:ext cx="342817" cy="4113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a:p>
      </dsp:txBody>
      <dsp:txXfrm rot="-5400000">
        <a:off x="1477815" y="2342586"/>
        <a:ext cx="246828" cy="239972"/>
      </dsp:txXfrm>
    </dsp:sp>
    <dsp:sp modelId="{D2066BC9-FB9E-5C45-B9FC-2C01515B5012}">
      <dsp:nvSpPr>
        <dsp:cNvPr id="0" name=""/>
        <dsp:cNvSpPr/>
      </dsp:nvSpPr>
      <dsp:spPr>
        <a:xfrm>
          <a:off x="55693" y="2742540"/>
          <a:ext cx="3091071" cy="914179"/>
        </a:xfrm>
        <a:prstGeom prst="roundRect">
          <a:avLst>
            <a:gd name="adj" fmla="val 10000"/>
          </a:avLst>
        </a:prstGeom>
        <a:gradFill rotWithShape="0">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CA" sz="1700" kern="1200" dirty="0"/>
            <a:t>Help </a:t>
          </a:r>
          <a:r>
            <a:rPr lang="en-CA" sz="1700" kern="1200" dirty="0" smtClean="0"/>
            <a:t>authorities re-direct </a:t>
          </a:r>
          <a:r>
            <a:rPr lang="en-CA" sz="1700" kern="1200" dirty="0"/>
            <a:t>people to proper care after determining their trajectory</a:t>
          </a:r>
          <a:endParaRPr lang="fr-CA" sz="1700" kern="1200" dirty="0"/>
        </a:p>
      </dsp:txBody>
      <dsp:txXfrm>
        <a:off x="82468" y="2769315"/>
        <a:ext cx="3037521" cy="8606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A8ECA-6454-8042-AC50-AE2A9EDC941F}">
      <dsp:nvSpPr>
        <dsp:cNvPr id="0" name=""/>
        <dsp:cNvSpPr/>
      </dsp:nvSpPr>
      <dsp:spPr>
        <a:xfrm>
          <a:off x="27990" y="0"/>
          <a:ext cx="3146477" cy="1011551"/>
        </a:xfrm>
        <a:prstGeom prst="roundRect">
          <a:avLst>
            <a:gd name="adj" fmla="val 10000"/>
          </a:avLst>
        </a:prstGeom>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kern="1200">
              <a:solidFill>
                <a:schemeClr val="tx1"/>
              </a:solidFill>
            </a:rPr>
            <a:t>Using times series predictions and realisations in a given domain</a:t>
          </a:r>
          <a:endParaRPr lang="fr-CA" sz="1800" kern="1200">
            <a:solidFill>
              <a:schemeClr val="tx1"/>
            </a:solidFill>
          </a:endParaRPr>
        </a:p>
      </dsp:txBody>
      <dsp:txXfrm>
        <a:off x="57617" y="29627"/>
        <a:ext cx="3087223" cy="952297"/>
      </dsp:txXfrm>
    </dsp:sp>
    <dsp:sp modelId="{3010F055-EFC0-D14E-83F9-9CE2E655938A}">
      <dsp:nvSpPr>
        <dsp:cNvPr id="0" name=""/>
        <dsp:cNvSpPr/>
      </dsp:nvSpPr>
      <dsp:spPr>
        <a:xfrm rot="5400000">
          <a:off x="1411563" y="1036840"/>
          <a:ext cx="379331" cy="455198"/>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a:p>
      </dsp:txBody>
      <dsp:txXfrm rot="-5400000">
        <a:off x="1464670" y="1074774"/>
        <a:ext cx="273118" cy="265532"/>
      </dsp:txXfrm>
    </dsp:sp>
    <dsp:sp modelId="{FBCE156D-5A73-DD40-9DE9-4E04CB257E43}">
      <dsp:nvSpPr>
        <dsp:cNvPr id="0" name=""/>
        <dsp:cNvSpPr/>
      </dsp:nvSpPr>
      <dsp:spPr>
        <a:xfrm>
          <a:off x="27990" y="1517326"/>
          <a:ext cx="3146477" cy="1011551"/>
        </a:xfrm>
        <a:prstGeom prst="roundRect">
          <a:avLst>
            <a:gd name="adj" fmla="val 10000"/>
          </a:avLst>
        </a:prstGeom>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kern="1200" dirty="0">
              <a:solidFill>
                <a:schemeClr val="tx1"/>
              </a:solidFill>
            </a:rPr>
            <a:t>Current </a:t>
          </a:r>
          <a:r>
            <a:rPr lang="en-CA" sz="1800" kern="1200" dirty="0" smtClean="0">
              <a:solidFill>
                <a:schemeClr val="tx1"/>
              </a:solidFill>
            </a:rPr>
            <a:t>monthly estimates </a:t>
          </a:r>
          <a:r>
            <a:rPr lang="en-CA" sz="1800" kern="1200" dirty="0">
              <a:solidFill>
                <a:schemeClr val="tx1"/>
              </a:solidFill>
            </a:rPr>
            <a:t>are produced 2 months </a:t>
          </a:r>
          <a:r>
            <a:rPr lang="en-CA" sz="1800" kern="1200" dirty="0" smtClean="0">
              <a:solidFill>
                <a:schemeClr val="tx1"/>
              </a:solidFill>
            </a:rPr>
            <a:t>after </a:t>
          </a:r>
          <a:r>
            <a:rPr lang="en-CA" sz="1800" kern="1200" dirty="0">
              <a:solidFill>
                <a:schemeClr val="tx1"/>
              </a:solidFill>
            </a:rPr>
            <a:t>the reference month</a:t>
          </a:r>
          <a:endParaRPr lang="fr-CA" sz="1800" kern="1200" dirty="0">
            <a:solidFill>
              <a:schemeClr val="tx1"/>
            </a:solidFill>
          </a:endParaRPr>
        </a:p>
      </dsp:txBody>
      <dsp:txXfrm>
        <a:off x="57617" y="1546953"/>
        <a:ext cx="3087223" cy="952297"/>
      </dsp:txXfrm>
    </dsp:sp>
    <dsp:sp modelId="{FDCE0599-8816-5948-B74F-E42E247ADAB6}">
      <dsp:nvSpPr>
        <dsp:cNvPr id="0" name=""/>
        <dsp:cNvSpPr/>
      </dsp:nvSpPr>
      <dsp:spPr>
        <a:xfrm rot="5400000">
          <a:off x="1411563" y="2554166"/>
          <a:ext cx="379331" cy="455198"/>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a:p>
      </dsp:txBody>
      <dsp:txXfrm rot="-5400000">
        <a:off x="1464670" y="2592100"/>
        <a:ext cx="273118" cy="265532"/>
      </dsp:txXfrm>
    </dsp:sp>
    <dsp:sp modelId="{D2066BC9-FB9E-5C45-B9FC-2C01515B5012}">
      <dsp:nvSpPr>
        <dsp:cNvPr id="0" name=""/>
        <dsp:cNvSpPr/>
      </dsp:nvSpPr>
      <dsp:spPr>
        <a:xfrm>
          <a:off x="27990" y="3034653"/>
          <a:ext cx="3146477" cy="1011551"/>
        </a:xfrm>
        <a:prstGeom prst="roundRect">
          <a:avLst>
            <a:gd name="adj" fmla="val 10000"/>
          </a:avLst>
        </a:prstGeom>
        <a:gradFill rotWithShape="0">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kern="1200">
              <a:solidFill>
                <a:schemeClr val="tx1"/>
              </a:solidFill>
            </a:rPr>
            <a:t>Can we come up with better prediction than regular forecast during the reference month?</a:t>
          </a:r>
          <a:endParaRPr lang="fr-CA" sz="1800" kern="1200">
            <a:solidFill>
              <a:schemeClr val="tx1"/>
            </a:solidFill>
          </a:endParaRPr>
        </a:p>
      </dsp:txBody>
      <dsp:txXfrm>
        <a:off x="57617" y="3064280"/>
        <a:ext cx="3087223" cy="95229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8C5F913-EC2B-2848-9DE6-D8663971C4CD}"/>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 xmlns:a16="http://schemas.microsoft.com/office/drawing/2014/main" id="{55BE1B0D-C8D4-E241-9740-943734AA4D7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4802CD6-51B7-B647-84F3-618D22C23610}" type="datetimeFigureOut">
              <a:rPr lang="en-US" smtClean="0"/>
              <a:t>5/1/2019</a:t>
            </a:fld>
            <a:endParaRPr lang="en-US"/>
          </a:p>
        </p:txBody>
      </p:sp>
      <p:sp>
        <p:nvSpPr>
          <p:cNvPr id="4" name="Footer Placeholder 3">
            <a:extLst>
              <a:ext uri="{FF2B5EF4-FFF2-40B4-BE49-F238E27FC236}">
                <a16:creationId xmlns="" xmlns:a16="http://schemas.microsoft.com/office/drawing/2014/main" id="{92381233-DBA4-744D-9363-38476E01ECD2}"/>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7EFA6499-A563-DF4A-AD3A-F254586A10D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E1F9629-A8B1-884B-AC34-A968CD31C638}" type="slidenum">
              <a:rPr lang="en-US" smtClean="0"/>
              <a:t>‹#›</a:t>
            </a:fld>
            <a:endParaRPr lang="en-US"/>
          </a:p>
        </p:txBody>
      </p:sp>
    </p:spTree>
    <p:extLst>
      <p:ext uri="{BB962C8B-B14F-4D97-AF65-F5344CB8AC3E}">
        <p14:creationId xmlns:p14="http://schemas.microsoft.com/office/powerpoint/2010/main" val="3203606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B873C6E-52B2-B248-9213-43CA59B8193D}" type="datetimeFigureOut">
              <a:rPr lang="en-US" smtClean="0"/>
              <a:t>5/1/2019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9F19110-3E88-174B-A50D-250F480B264E}" type="slidenum">
              <a:rPr lang="en-US" smtClean="0"/>
              <a:t>‹#›</a:t>
            </a:fld>
            <a:endParaRPr lang="en-US"/>
          </a:p>
        </p:txBody>
      </p:sp>
    </p:spTree>
    <p:extLst>
      <p:ext uri="{BB962C8B-B14F-4D97-AF65-F5344CB8AC3E}">
        <p14:creationId xmlns:p14="http://schemas.microsoft.com/office/powerpoint/2010/main" val="149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The </a:t>
            </a:r>
            <a:r>
              <a:rPr lang="en-CA" dirty="0" err="1" smtClean="0"/>
              <a:t>DSCoE</a:t>
            </a:r>
            <a:r>
              <a:rPr lang="en-CA" dirty="0" smtClean="0"/>
              <a:t> </a:t>
            </a:r>
            <a:r>
              <a:rPr lang="en-CA" sz="4800" b="0" dirty="0" smtClean="0"/>
              <a:t>was</a:t>
            </a:r>
            <a:r>
              <a:rPr lang="en-CA" sz="4800" b="0" baseline="0" dirty="0" smtClean="0"/>
              <a:t> launched</a:t>
            </a:r>
            <a:r>
              <a:rPr lang="en-CA" b="0" baseline="0" dirty="0" smtClean="0"/>
              <a:t> </a:t>
            </a:r>
            <a:r>
              <a:rPr lang="en-CA" baseline="0" dirty="0" smtClean="0"/>
              <a:t>in January 2019. People from many fields such as </a:t>
            </a:r>
          </a:p>
          <a:p>
            <a:pPr marL="171450" indent="-171450">
              <a:buFontTx/>
              <a:buChar char="-"/>
            </a:pPr>
            <a:r>
              <a:rPr lang="en-CA" baseline="0" dirty="0" smtClean="0"/>
              <a:t>Methodologists : ensure that state-of-the-art statistical theory and survey methods are developed and used by the programs of Statistics Canada</a:t>
            </a:r>
          </a:p>
          <a:p>
            <a:pPr marL="171450" indent="-171450">
              <a:buFontTx/>
              <a:buChar char="-"/>
            </a:pPr>
            <a:r>
              <a:rPr lang="en-CA" baseline="0" dirty="0" smtClean="0"/>
              <a:t>Analysts : are in contact with the users, ensure that estimates are sound and tell the story behind the numbers</a:t>
            </a:r>
          </a:p>
          <a:p>
            <a:pPr marL="171450" indent="-171450">
              <a:buFontTx/>
              <a:buChar char="-"/>
            </a:pPr>
            <a:r>
              <a:rPr lang="en-CA" baseline="0" dirty="0" smtClean="0"/>
              <a:t>Informatics : ensure that we have an IT infrastructure reliable and secure, and includes programmers that develop production tools for programs</a:t>
            </a:r>
          </a:p>
          <a:p>
            <a:pPr marL="0" indent="0">
              <a:buFontTx/>
              <a:buNone/>
            </a:pPr>
            <a:r>
              <a:rPr lang="en-CA" baseline="0" dirty="0" smtClean="0"/>
              <a:t>All of these people can be part of the centre but what </a:t>
            </a:r>
            <a:r>
              <a:rPr lang="en-CA" b="0" baseline="0" dirty="0" smtClean="0"/>
              <a:t>unifies them </a:t>
            </a:r>
            <a:r>
              <a:rPr lang="en-CA" baseline="0" dirty="0" smtClean="0"/>
              <a:t>would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smtClean="0"/>
              <a:t>- </a:t>
            </a:r>
            <a:r>
              <a:rPr lang="en-US" dirty="0" smtClean="0"/>
              <a:t>Mathematical and statistical background to understand the theory behind</a:t>
            </a:r>
            <a:r>
              <a:rPr lang="en-US" baseline="0" dirty="0" smtClean="0"/>
              <a:t> data science</a:t>
            </a:r>
            <a:r>
              <a:rPr lang="en-US" dirty="0" smtClean="0"/>
              <a:t/>
            </a:r>
            <a:br>
              <a:rPr lang="en-US" dirty="0" smtClean="0"/>
            </a:br>
            <a:r>
              <a:rPr lang="en-US" dirty="0" smtClean="0"/>
              <a:t>- </a:t>
            </a:r>
            <a:r>
              <a:rPr lang="en-CA" dirty="0" smtClean="0"/>
              <a:t>Experience in statistical programs and survey methods will help them understand</a:t>
            </a:r>
            <a:r>
              <a:rPr lang="en-CA" baseline="0" dirty="0" smtClean="0"/>
              <a:t> when and how to use data science</a:t>
            </a:r>
            <a:r>
              <a:rPr lang="en-CA" dirty="0" smtClean="0"/>
              <a:t/>
            </a:r>
            <a:br>
              <a:rPr lang="en-CA" dirty="0" smtClean="0"/>
            </a:br>
            <a:r>
              <a:rPr lang="en-CA" dirty="0" smtClean="0"/>
              <a:t>- Knowledge of data science techniques is a must but not just the techniques;</a:t>
            </a:r>
            <a:r>
              <a:rPr lang="en-CA" baseline="0" dirty="0" smtClean="0"/>
              <a:t> the assumptions and parameters behind them as well</a:t>
            </a:r>
            <a:endParaRPr lang="fr-FR" dirty="0" smtClean="0"/>
          </a:p>
          <a:p>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2</a:t>
            </a:fld>
            <a:endParaRPr lang="en-US"/>
          </a:p>
        </p:txBody>
      </p:sp>
    </p:spTree>
    <p:extLst>
      <p:ext uri="{BB962C8B-B14F-4D97-AF65-F5344CB8AC3E}">
        <p14:creationId xmlns:p14="http://schemas.microsoft.com/office/powerpoint/2010/main" val="3168875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Two other items</a:t>
            </a:r>
            <a:r>
              <a:rPr lang="en-CA" baseline="0" dirty="0" smtClean="0"/>
              <a:t> to work on are the infrastructure and the training. These go hand in hand as we need to develop an appropriate infrastructure so that people that see real benefit of data science techniques are able to apply and test them. These steps need to be done of course with our IT staff which we can help by developing business cases that simulate what needs could be.</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11</a:t>
            </a:fld>
            <a:endParaRPr lang="en-US"/>
          </a:p>
        </p:txBody>
      </p:sp>
    </p:spTree>
    <p:extLst>
      <p:ext uri="{BB962C8B-B14F-4D97-AF65-F5344CB8AC3E}">
        <p14:creationId xmlns:p14="http://schemas.microsoft.com/office/powerpoint/2010/main" val="2028001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Finally, I want</a:t>
            </a:r>
            <a:r>
              <a:rPr lang="en-CA" baseline="0" dirty="0" smtClean="0"/>
              <a:t> to quickly name some of our challenges at Statistics Canada regarding data science. We need to answer these challenges and incorporate the solution in our day to day business if we want to keep being leaders. Our organisation needs to adapt itself to this data revolution!</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12</a:t>
            </a:fld>
            <a:endParaRPr lang="en-US"/>
          </a:p>
        </p:txBody>
      </p:sp>
    </p:spTree>
    <p:extLst>
      <p:ext uri="{BB962C8B-B14F-4D97-AF65-F5344CB8AC3E}">
        <p14:creationId xmlns:p14="http://schemas.microsoft.com/office/powerpoint/2010/main" val="3219761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For</a:t>
            </a:r>
            <a:r>
              <a:rPr lang="en-CA" baseline="0" dirty="0" smtClean="0"/>
              <a:t> this pilot, Statistics Canada was able to provide help in the following domains. Maybe we will continue our partnership!</a:t>
            </a:r>
          </a:p>
          <a:p>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13</a:t>
            </a:fld>
            <a:endParaRPr lang="en-US"/>
          </a:p>
        </p:txBody>
      </p:sp>
    </p:spTree>
    <p:extLst>
      <p:ext uri="{BB962C8B-B14F-4D97-AF65-F5344CB8AC3E}">
        <p14:creationId xmlns:p14="http://schemas.microsoft.com/office/powerpoint/2010/main" val="2252522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1C62E65-2196-4067-9B66-514D5830A4B1}" type="slidenum">
              <a:rPr lang="en-CA" smtClean="0"/>
              <a:t>14</a:t>
            </a:fld>
            <a:endParaRPr lang="en-CA"/>
          </a:p>
        </p:txBody>
      </p:sp>
    </p:spTree>
    <p:extLst>
      <p:ext uri="{BB962C8B-B14F-4D97-AF65-F5344CB8AC3E}">
        <p14:creationId xmlns:p14="http://schemas.microsoft.com/office/powerpoint/2010/main" val="215575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l"/>
            <a:r>
              <a:rPr lang="en-CA" dirty="0" smtClean="0"/>
              <a:t>They need to have characteristics</a:t>
            </a:r>
            <a:r>
              <a:rPr lang="en-CA" baseline="0" dirty="0" smtClean="0"/>
              <a:t> similar to those of data scientists such as </a:t>
            </a:r>
          </a:p>
          <a:p>
            <a:pPr algn="l"/>
            <a:r>
              <a:rPr lang="en-CA" baseline="0" dirty="0" smtClean="0"/>
              <a:t>- </a:t>
            </a:r>
            <a:r>
              <a:rPr lang="en-CA" dirty="0" smtClean="0">
                <a:solidFill>
                  <a:schemeClr val="tx1"/>
                </a:solidFill>
              </a:rPr>
              <a:t>Knowledge of open-source software</a:t>
            </a:r>
            <a:r>
              <a:rPr lang="en-CA" baseline="0" dirty="0" smtClean="0">
                <a:solidFill>
                  <a:schemeClr val="tx1"/>
                </a:solidFill>
              </a:rPr>
              <a:t> </a:t>
            </a:r>
            <a:r>
              <a:rPr lang="en-CA" sz="2000" b="0" baseline="0" dirty="0" smtClean="0">
                <a:solidFill>
                  <a:srgbClr val="FF0000"/>
                </a:solidFill>
              </a:rPr>
              <a:t>tools</a:t>
            </a:r>
            <a:r>
              <a:rPr lang="en-CA" dirty="0" smtClean="0">
                <a:solidFill>
                  <a:schemeClr val="tx1"/>
                </a:solidFill>
              </a:rPr>
              <a:t> (R, python, …)</a:t>
            </a:r>
            <a:endParaRPr lang="fr-FR" dirty="0" smtClean="0">
              <a:solidFill>
                <a:schemeClr val="tx1"/>
              </a:solidFill>
            </a:endParaRPr>
          </a:p>
          <a:p>
            <a:pPr marL="0" indent="0">
              <a:buFontTx/>
              <a:buNone/>
            </a:pPr>
            <a:r>
              <a:rPr lang="en-CA" dirty="0" smtClean="0"/>
              <a:t>- Or being able to understand, assess and apply data science techniques</a:t>
            </a:r>
          </a:p>
          <a:p>
            <a:pPr marL="171450" indent="-171450">
              <a:buFontTx/>
              <a:buChar char="-"/>
            </a:pPr>
            <a:endParaRPr lang="en-CA" dirty="0" smtClean="0"/>
          </a:p>
          <a:p>
            <a:pPr marL="171450" indent="-171450">
              <a:buFontTx/>
              <a:buChar char="-"/>
            </a:pPr>
            <a:r>
              <a:rPr lang="en-CA" dirty="0" smtClean="0"/>
              <a:t>But also, since</a:t>
            </a:r>
            <a:r>
              <a:rPr lang="en-CA" baseline="0" dirty="0" smtClean="0"/>
              <a:t> Statistics Canada has been a survey world for so long the need to make the link between </a:t>
            </a:r>
            <a:r>
              <a:rPr lang="en-CA" dirty="0" smtClean="0">
                <a:solidFill>
                  <a:schemeClr val="tx1"/>
                </a:solidFill>
              </a:rPr>
              <a:t>the methods used in so-called </a:t>
            </a:r>
            <a:r>
              <a:rPr lang="en-CA" b="0" dirty="0" smtClean="0">
                <a:solidFill>
                  <a:schemeClr val="tx1"/>
                </a:solidFill>
              </a:rPr>
              <a:t>the</a:t>
            </a:r>
            <a:r>
              <a:rPr lang="en-CA" dirty="0" smtClean="0">
                <a:solidFill>
                  <a:schemeClr val="tx1"/>
                </a:solidFill>
              </a:rPr>
              <a:t> classic methodological approaches and those used in the data science</a:t>
            </a:r>
          </a:p>
          <a:p>
            <a:pPr marL="171450" indent="-171450">
              <a:buFontTx/>
              <a:buChar char="-"/>
            </a:pPr>
            <a:r>
              <a:rPr lang="en-CA" dirty="0" smtClean="0">
                <a:solidFill>
                  <a:schemeClr val="tx1"/>
                </a:solidFill>
              </a:rPr>
              <a:t>In fact, our core values</a:t>
            </a:r>
            <a:r>
              <a:rPr lang="en-CA" baseline="0" dirty="0" smtClean="0">
                <a:solidFill>
                  <a:schemeClr val="tx1"/>
                </a:solidFill>
              </a:rPr>
              <a:t> are *next slide*</a:t>
            </a:r>
            <a:endParaRPr lang="en-CA" dirty="0" smtClean="0"/>
          </a:p>
          <a:p>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3</a:t>
            </a:fld>
            <a:endParaRPr lang="en-US"/>
          </a:p>
        </p:txBody>
      </p:sp>
    </p:spTree>
    <p:extLst>
      <p:ext uri="{BB962C8B-B14F-4D97-AF65-F5344CB8AC3E}">
        <p14:creationId xmlns:p14="http://schemas.microsoft.com/office/powerpoint/2010/main" val="315550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As a National Office</a:t>
            </a:r>
            <a:r>
              <a:rPr lang="en-CA" baseline="0" dirty="0" smtClean="0"/>
              <a:t> of Statistics we need to stand behind our numbers and ensure that estimates that we put out there represent valid statistical inference to the population of interest</a:t>
            </a:r>
          </a:p>
          <a:p>
            <a:r>
              <a:rPr lang="en-CA" baseline="0" dirty="0" smtClean="0"/>
              <a:t>This is why we need to be rigorous in the way we develop our methods or acquire, process and analyse our data. We make sure at every step that the proper methods are used to deliver a product of the best quality possible. When I mention quality, I do not mean the quality of the estimates per say, put the quality of the process that generated the estimates.</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4</a:t>
            </a:fld>
            <a:endParaRPr lang="en-US"/>
          </a:p>
        </p:txBody>
      </p:sp>
    </p:spTree>
    <p:extLst>
      <p:ext uri="{BB962C8B-B14F-4D97-AF65-F5344CB8AC3E}">
        <p14:creationId xmlns:p14="http://schemas.microsoft.com/office/powerpoint/2010/main" val="227459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b="1">
                <a:solidFill>
                  <a:prstClr val="black"/>
                </a:solidFill>
              </a:rPr>
              <a:t>Consultation and guidance</a:t>
            </a:r>
            <a:r>
              <a:rPr lang="en-CA">
                <a:solidFill>
                  <a:prstClr val="black"/>
                </a:solidFill>
              </a:rPr>
              <a:t> on the application of advanced data science methods for data creation, processing and analysis</a:t>
            </a:r>
          </a:p>
          <a:p>
            <a:r>
              <a:rPr lang="en-CA" b="1">
                <a:solidFill>
                  <a:prstClr val="black"/>
                </a:solidFill>
              </a:rPr>
              <a:t>Directly contribute</a:t>
            </a:r>
            <a:r>
              <a:rPr lang="en-CA">
                <a:solidFill>
                  <a:prstClr val="black"/>
                </a:solidFill>
              </a:rPr>
              <a:t> to data science pilot and exploratory projects using </a:t>
            </a:r>
            <a:r>
              <a:rPr lang="en-CA" b="1">
                <a:solidFill>
                  <a:prstClr val="black"/>
                </a:solidFill>
              </a:rPr>
              <a:t>advanced techniques</a:t>
            </a:r>
            <a:r>
              <a:rPr lang="en-CA">
                <a:solidFill>
                  <a:prstClr val="black"/>
                </a:solidFill>
              </a:rPr>
              <a:t> (e.g. </a:t>
            </a:r>
            <a:r>
              <a:rPr lang="en-CA" b="1">
                <a:solidFill>
                  <a:prstClr val="black"/>
                </a:solidFill>
              </a:rPr>
              <a:t>predictive analytics</a:t>
            </a:r>
            <a:r>
              <a:rPr lang="en-CA">
                <a:solidFill>
                  <a:prstClr val="black"/>
                </a:solidFill>
              </a:rPr>
              <a:t>)</a:t>
            </a:r>
          </a:p>
          <a:p>
            <a:r>
              <a:rPr lang="en-CA">
                <a:solidFill>
                  <a:prstClr val="black"/>
                </a:solidFill>
              </a:rPr>
              <a:t>Lead </a:t>
            </a:r>
            <a:r>
              <a:rPr lang="en-CA" b="1">
                <a:solidFill>
                  <a:prstClr val="black"/>
                </a:solidFill>
              </a:rPr>
              <a:t>and conduct research</a:t>
            </a:r>
            <a:r>
              <a:rPr lang="en-CA">
                <a:solidFill>
                  <a:prstClr val="black"/>
                </a:solidFill>
              </a:rPr>
              <a:t> to support and advance the applications of DS for the production of official statistics</a:t>
            </a:r>
          </a:p>
          <a:p>
            <a:r>
              <a:rPr lang="en-CA">
                <a:solidFill>
                  <a:prstClr val="black"/>
                </a:solidFill>
              </a:rPr>
              <a:t>Evaluate and provide </a:t>
            </a:r>
            <a:r>
              <a:rPr lang="en-CA" b="1">
                <a:solidFill>
                  <a:prstClr val="black"/>
                </a:solidFill>
              </a:rPr>
              <a:t>training activities</a:t>
            </a:r>
            <a:r>
              <a:rPr lang="en-CA">
                <a:solidFill>
                  <a:prstClr val="black"/>
                </a:solidFill>
              </a:rPr>
              <a:t> to advance DS capacity</a:t>
            </a:r>
          </a:p>
          <a:p>
            <a:r>
              <a:rPr lang="en-CA">
                <a:solidFill>
                  <a:prstClr val="black"/>
                </a:solidFill>
              </a:rPr>
              <a:t>Support and advice on </a:t>
            </a:r>
            <a:r>
              <a:rPr lang="en-CA" b="1">
                <a:solidFill>
                  <a:prstClr val="black"/>
                </a:solidFill>
              </a:rPr>
              <a:t>ethics</a:t>
            </a:r>
            <a:r>
              <a:rPr lang="en-CA">
                <a:solidFill>
                  <a:prstClr val="black"/>
                </a:solidFill>
              </a:rPr>
              <a:t> component of AI-related work.</a:t>
            </a:r>
          </a:p>
          <a:p>
            <a:endParaRPr lang="fr-FR"/>
          </a:p>
        </p:txBody>
      </p:sp>
      <p:sp>
        <p:nvSpPr>
          <p:cNvPr id="4" name="Espace réservé du numéro de diapositive 3"/>
          <p:cNvSpPr>
            <a:spLocks noGrp="1"/>
          </p:cNvSpPr>
          <p:nvPr>
            <p:ph type="sldNum" sz="quarter" idx="5"/>
          </p:nvPr>
        </p:nvSpPr>
        <p:spPr/>
        <p:txBody>
          <a:bodyPr/>
          <a:lstStyle/>
          <a:p>
            <a:fld id="{D9F19110-3E88-174B-A50D-250F480B264E}" type="slidenum">
              <a:rPr lang="en-US" smtClean="0"/>
              <a:t>5</a:t>
            </a:fld>
            <a:endParaRPr lang="en-US"/>
          </a:p>
        </p:txBody>
      </p:sp>
    </p:spTree>
    <p:extLst>
      <p:ext uri="{BB962C8B-B14F-4D97-AF65-F5344CB8AC3E}">
        <p14:creationId xmlns:p14="http://schemas.microsoft.com/office/powerpoint/2010/main" val="29235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I will now say a few words</a:t>
            </a:r>
            <a:r>
              <a:rPr lang="en-CA" baseline="0" dirty="0" smtClean="0"/>
              <a:t> on our current projects and projects that are coming up. The team is mostly Kenneth and myself for now, but we will have 3 students to help us during the summer and 2 new persons on the team in the coming months. This will give a break to Ken </a:t>
            </a:r>
            <a:r>
              <a:rPr lang="en-CA" baseline="0" dirty="0" smtClean="0">
                <a:sym typeface="Wingdings" panose="05000000000000000000" pitchFamily="2" charset="2"/>
              </a:rPr>
              <a:t></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6</a:t>
            </a:fld>
            <a:endParaRPr lang="en-US"/>
          </a:p>
        </p:txBody>
      </p:sp>
    </p:spTree>
    <p:extLst>
      <p:ext uri="{BB962C8B-B14F-4D97-AF65-F5344CB8AC3E}">
        <p14:creationId xmlns:p14="http://schemas.microsoft.com/office/powerpoint/2010/main" val="311177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One of our projects is with the Agriculture Division at Statistics Canada.</a:t>
            </a:r>
            <a:r>
              <a:rPr lang="en-CA" baseline="0" dirty="0" smtClean="0"/>
              <a:t>  They obtain from satellite images a weekly vegetation index of the land. On the right hand side one can see the density of the vegetation index where a colder color means less density and a warmer color means more density. Each row represent a parcel of land and they are ordered from the smaller yield to the largest yield from bottom to top. To add to this, we have also access to climate data and to other sources such as crop insurance data which provides the type of crop.</a:t>
            </a:r>
          </a:p>
          <a:p>
            <a:r>
              <a:rPr lang="en-CA" baseline="0" dirty="0" smtClean="0"/>
              <a:t>The goal would be to use data science techniques to develop a predictive model based on historical data and transfer forward this model to predict the final yield as early as July! Note that right now, Statistics Canada is already using a regression model to produce predictions. This model uses variables such as the highest value of the vegetation index or the time this index starts to be larger than a given value. The middle graph is contrasting the larger yield (top 10% in aqua) with the smaller yield (bottom 10% in peach). Maybe using the shape of the vegetation index curve is a better predictor than using the two vegetation statistics, this is what we want to study.</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7</a:t>
            </a:fld>
            <a:endParaRPr lang="en-US"/>
          </a:p>
        </p:txBody>
      </p:sp>
    </p:spTree>
    <p:extLst>
      <p:ext uri="{BB962C8B-B14F-4D97-AF65-F5344CB8AC3E}">
        <p14:creationId xmlns:p14="http://schemas.microsoft.com/office/powerpoint/2010/main" val="4119942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Another project is with the Analytical</a:t>
            </a:r>
            <a:r>
              <a:rPr lang="en-CA" baseline="0" dirty="0" smtClean="0"/>
              <a:t> Studies Branch of Statistics Canada. They were given a file of people having experienced at least one opioid event, fatal or not, in the last two years in BC. They attached to this file different sources of information including, health information, prescriptions, dealing with criminal justice, employment status, </a:t>
            </a:r>
            <a:r>
              <a:rPr lang="en-CA" baseline="0" dirty="0" err="1" smtClean="0"/>
              <a:t>etc</a:t>
            </a:r>
            <a:r>
              <a:rPr lang="en-CA" baseline="0" dirty="0" smtClean="0"/>
              <a:t>… having all that information, we want to develop a model to predict the likelihood of experiencing an overdose based on recent past history. This model is based on the intensity of experiencing certain events as shown on the top graph where the intensity rise after each event before slowly reducing based on a decay function. The number of events of each type and their intensity, as shown on the bottom graph, are used to come up with the likelihood of an overdose event. Should we have a different model based on characteristics of the population? In other words, do we need to account for the possibility that the opioid cohort might be a mixture of several subpopulations, each having its own intensity? This should be evaluated as well. But in the end, we hope the model will explain enough to help authority provide proper care to people showing high risk of experiencing an event.</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8</a:t>
            </a:fld>
            <a:endParaRPr lang="en-US"/>
          </a:p>
        </p:txBody>
      </p:sp>
    </p:spTree>
    <p:extLst>
      <p:ext uri="{BB962C8B-B14F-4D97-AF65-F5344CB8AC3E}">
        <p14:creationId xmlns:p14="http://schemas.microsoft.com/office/powerpoint/2010/main" val="974046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At Statistics Canada, we often deal with time</a:t>
            </a:r>
            <a:r>
              <a:rPr lang="en-CA" baseline="0" dirty="0" smtClean="0"/>
              <a:t> series and we have many tools to produce them including ARIMA models. One of the nice features is it can forecast (with a certain variability) the coming months as shown on the graph. There is also a need for real-time statistics and one solution might just be predictions based on models. But can that prediction be improved using data science techniques? Can we make use of other economic indicators to come up with a better prediction? Can we use sentiment analysis to help us predict the direction of these changes? These are all questions that we will want to help </a:t>
            </a:r>
            <a:r>
              <a:rPr lang="en-CA" baseline="0" smtClean="0"/>
              <a:t>our time </a:t>
            </a:r>
            <a:r>
              <a:rPr lang="en-CA" baseline="0" dirty="0" smtClean="0"/>
              <a:t>series team answer! This research project will tell us if we can produce real-time statistics with quality and rigour!</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9</a:t>
            </a:fld>
            <a:endParaRPr lang="en-US"/>
          </a:p>
        </p:txBody>
      </p:sp>
    </p:spTree>
    <p:extLst>
      <p:ext uri="{BB962C8B-B14F-4D97-AF65-F5344CB8AC3E}">
        <p14:creationId xmlns:p14="http://schemas.microsoft.com/office/powerpoint/2010/main" val="2730569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CA" dirty="0" smtClean="0"/>
              <a:t>One last example is a research project that Jean-François Beaumont and Ken recently</a:t>
            </a:r>
            <a:r>
              <a:rPr lang="en-CA" baseline="0" dirty="0" smtClean="0"/>
              <a:t> developed and that will be presented at the coming Statistical Society of Canada annual meeting in Calgary. This project is about producing estimates from a non-probability sample for which we would have estimated selection probability based on auxiliary information available in both the NPS and a probability sample. The goal is to try to measure the propensity in the NPS using information from the probability sample. Once a propensity is derived, we can produce an estimate. Although there are other methods to do something similar, they try to see whether a tree-based methodology may be more robust to departure from the model assumptions on the relationship between Y and X, and that between the propensity and X. </a:t>
            </a:r>
            <a:endParaRPr lang="fr-CA" dirty="0"/>
          </a:p>
        </p:txBody>
      </p:sp>
      <p:sp>
        <p:nvSpPr>
          <p:cNvPr id="4" name="Espace réservé du numéro de diapositive 3"/>
          <p:cNvSpPr>
            <a:spLocks noGrp="1"/>
          </p:cNvSpPr>
          <p:nvPr>
            <p:ph type="sldNum" sz="quarter" idx="10"/>
          </p:nvPr>
        </p:nvSpPr>
        <p:spPr/>
        <p:txBody>
          <a:bodyPr/>
          <a:lstStyle/>
          <a:p>
            <a:fld id="{D9F19110-3E88-174B-A50D-250F480B264E}" type="slidenum">
              <a:rPr lang="en-US" smtClean="0"/>
              <a:t>10</a:t>
            </a:fld>
            <a:endParaRPr lang="en-US"/>
          </a:p>
        </p:txBody>
      </p:sp>
    </p:spTree>
    <p:extLst>
      <p:ext uri="{BB962C8B-B14F-4D97-AF65-F5344CB8AC3E}">
        <p14:creationId xmlns:p14="http://schemas.microsoft.com/office/powerpoint/2010/main" val="1248051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C010DF-92C9-D745-A3CA-6B1713C25B63}"/>
              </a:ext>
            </a:extLst>
          </p:cNvPr>
          <p:cNvSpPr>
            <a:spLocks noGrp="1"/>
          </p:cNvSpPr>
          <p:nvPr>
            <p:ph type="ctrTitle" hasCustomPrompt="1"/>
          </p:nvPr>
        </p:nvSpPr>
        <p:spPr>
          <a:xfrm>
            <a:off x="1524000" y="2795679"/>
            <a:ext cx="9144000" cy="1038041"/>
          </a:xfrm>
          <a:prstGeom prst="rect">
            <a:avLst/>
          </a:prstGeom>
        </p:spPr>
        <p:txBody>
          <a:bodyPr anchor="b">
            <a:noAutofit/>
          </a:bodyPr>
          <a:lstStyle>
            <a:lvl1pPr algn="ctr">
              <a:defRPr sz="5700" b="1" spc="100" baseline="0">
                <a:latin typeface="Arial MT Std" panose="020B0402020200020204" pitchFamily="34" charset="0"/>
              </a:defRPr>
            </a:lvl1pPr>
          </a:lstStyle>
          <a:p>
            <a:r>
              <a:rPr lang="en-US" dirty="0"/>
              <a:t>TITLE GOES HERE</a:t>
            </a:r>
          </a:p>
        </p:txBody>
      </p:sp>
      <p:sp>
        <p:nvSpPr>
          <p:cNvPr id="3" name="Subtitle 2">
            <a:extLst>
              <a:ext uri="{FF2B5EF4-FFF2-40B4-BE49-F238E27FC236}">
                <a16:creationId xmlns="" xmlns:a16="http://schemas.microsoft.com/office/drawing/2014/main" id="{2CF005DD-11F8-9245-B26B-41D1F4F84416}"/>
              </a:ext>
            </a:extLst>
          </p:cNvPr>
          <p:cNvSpPr>
            <a:spLocks noGrp="1"/>
          </p:cNvSpPr>
          <p:nvPr>
            <p:ph type="subTitle" idx="1" hasCustomPrompt="1"/>
          </p:nvPr>
        </p:nvSpPr>
        <p:spPr>
          <a:xfrm>
            <a:off x="1524000" y="4010078"/>
            <a:ext cx="9144000" cy="384167"/>
          </a:xfrm>
          <a:prstGeom prst="rect">
            <a:avLst/>
          </a:prstGeom>
        </p:spPr>
        <p:txBody>
          <a:bodyPr>
            <a:normAutofit/>
          </a:bodyPr>
          <a:lstStyle>
            <a:lvl1pPr marL="0" indent="0" algn="ctr">
              <a:buNone/>
              <a:defRPr sz="2800" b="1" kern="4600" spc="100" baseline="0">
                <a:latin typeface="Arial MT Std" panose="020B0402020200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p>
        </p:txBody>
      </p:sp>
      <p:sp>
        <p:nvSpPr>
          <p:cNvPr id="7" name="Subtitle 2">
            <a:extLst>
              <a:ext uri="{FF2B5EF4-FFF2-40B4-BE49-F238E27FC236}">
                <a16:creationId xmlns="" xmlns:a16="http://schemas.microsoft.com/office/drawing/2014/main" id="{7AF7FE24-A452-0441-B567-CCDDCB585D4D}"/>
              </a:ext>
            </a:extLst>
          </p:cNvPr>
          <p:cNvSpPr txBox="1">
            <a:spLocks/>
          </p:cNvSpPr>
          <p:nvPr userDrawn="1"/>
        </p:nvSpPr>
        <p:spPr>
          <a:xfrm>
            <a:off x="1524000" y="5608643"/>
            <a:ext cx="9144000" cy="3841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700" b="0" i="0" u="none" strike="noStrike" kern="4600" spc="0" baseline="0" noProof="0">
                <a:solidFill>
                  <a:schemeClr val="tx1"/>
                </a:solidFill>
                <a:effectLst/>
                <a:latin typeface="+mn-lt"/>
                <a:ea typeface="+mn-ea"/>
                <a:cs typeface="Arial" panose="020B0604020202020204" pitchFamily="34" charset="0"/>
              </a:rPr>
              <a:t>Éclairer grâce aux données, pour bâtir un Canada meilleur</a:t>
            </a:r>
          </a:p>
        </p:txBody>
      </p:sp>
    </p:spTree>
    <p:extLst>
      <p:ext uri="{BB962C8B-B14F-4D97-AF65-F5344CB8AC3E}">
        <p14:creationId xmlns:p14="http://schemas.microsoft.com/office/powerpoint/2010/main" val="87795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a:extLst>
              <a:ext uri="{FF2B5EF4-FFF2-40B4-BE49-F238E27FC236}">
                <a16:creationId xmlns="" xmlns:a16="http://schemas.microsoft.com/office/drawing/2014/main" id="{700D70BF-0D78-8947-9B2F-B0F56FF5C8CF}"/>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a:extLst>
              <a:ext uri="{FF2B5EF4-FFF2-40B4-BE49-F238E27FC236}">
                <a16:creationId xmlns="" xmlns:a16="http://schemas.microsoft.com/office/drawing/2014/main" id="{05561771-F5B0-B740-831B-001696BB1FE6}"/>
              </a:ext>
            </a:extLst>
          </p:cNvPr>
          <p:cNvSpPr>
            <a:spLocks noGrp="1"/>
          </p:cNvSpPr>
          <p:nvPr>
            <p:ph type="body" orient="vert" idx="1"/>
          </p:nvPr>
        </p:nvSpPr>
        <p:spPr>
          <a:xfrm>
            <a:off x="838200" y="1825625"/>
            <a:ext cx="10515600" cy="4146197"/>
          </a:xfrm>
          <a:prstGeom prst="rect">
            <a:avLst/>
          </a:prstGeom>
        </p:spPr>
        <p:txBody>
          <a:bodyPr vert="eaVert">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 xmlns:a16="http://schemas.microsoft.com/office/drawing/2014/main" id="{478D8594-770D-2F41-980E-F79D6542DB14}"/>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8" name="Subtitle 2">
            <a:extLst>
              <a:ext uri="{FF2B5EF4-FFF2-40B4-BE49-F238E27FC236}">
                <a16:creationId xmlns="" xmlns:a16="http://schemas.microsoft.com/office/drawing/2014/main" id="{684B9A77-1ED0-3F49-9B21-B64112F82764}"/>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10" name="Slide Number Placeholder 5">
            <a:extLst>
              <a:ext uri="{FF2B5EF4-FFF2-40B4-BE49-F238E27FC236}">
                <a16:creationId xmlns="" xmlns:a16="http://schemas.microsoft.com/office/drawing/2014/main" id="{B71AA919-126E-804A-A988-2686B68B00ED}"/>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149642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Oval 9">
            <a:extLst>
              <a:ext uri="{FF2B5EF4-FFF2-40B4-BE49-F238E27FC236}">
                <a16:creationId xmlns="" xmlns:a16="http://schemas.microsoft.com/office/drawing/2014/main" id="{AEA69870-3A9B-2042-8FC4-CF7E21655105}"/>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 xmlns:a16="http://schemas.microsoft.com/office/drawing/2014/main" id="{3B3286D1-A677-074D-8452-B6E481375AB6}"/>
              </a:ext>
            </a:extLst>
          </p:cNvPr>
          <p:cNvSpPr>
            <a:spLocks noGrp="1"/>
          </p:cNvSpPr>
          <p:nvPr>
            <p:ph type="title" orient="vert" hasCustomPrompt="1"/>
          </p:nvPr>
        </p:nvSpPr>
        <p:spPr>
          <a:xfrm>
            <a:off x="8724900" y="1078992"/>
            <a:ext cx="2628900" cy="4885502"/>
          </a:xfrm>
          <a:prstGeom prst="rect">
            <a:avLst/>
          </a:prstGeom>
        </p:spPr>
        <p:txBody>
          <a:bodyPr vert="eaVert" anchor="b">
            <a:normAutofit/>
          </a:bodyPr>
          <a:lstStyle>
            <a:lvl1pPr>
              <a:defRPr sz="2000">
                <a:latin typeface="Arial MT Std" panose="020B0402020200020204" pitchFamily="34" charset="0"/>
              </a:defRPr>
            </a:lvl1pPr>
          </a:lstStyle>
          <a:p>
            <a:r>
              <a:rPr lang="en-US" dirty="0"/>
              <a:t>CLICK TO EDIT MASTER TITLE STYLE</a:t>
            </a:r>
          </a:p>
        </p:txBody>
      </p:sp>
      <p:sp>
        <p:nvSpPr>
          <p:cNvPr id="3" name="Vertical Text Placeholder 2">
            <a:extLst>
              <a:ext uri="{FF2B5EF4-FFF2-40B4-BE49-F238E27FC236}">
                <a16:creationId xmlns="" xmlns:a16="http://schemas.microsoft.com/office/drawing/2014/main" id="{DC30B674-98A5-8743-BF78-6CC7D5E7BE50}"/>
              </a:ext>
            </a:extLst>
          </p:cNvPr>
          <p:cNvSpPr>
            <a:spLocks noGrp="1"/>
          </p:cNvSpPr>
          <p:nvPr>
            <p:ph type="body" orient="vert" idx="1"/>
          </p:nvPr>
        </p:nvSpPr>
        <p:spPr>
          <a:xfrm>
            <a:off x="838200" y="1078991"/>
            <a:ext cx="7734300" cy="4885503"/>
          </a:xfrm>
          <a:prstGeom prst="rect">
            <a:avLst/>
          </a:prstGeom>
        </p:spPr>
        <p:txBody>
          <a:bodyPr vert="eaVert">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2">
            <a:extLst>
              <a:ext uri="{FF2B5EF4-FFF2-40B4-BE49-F238E27FC236}">
                <a16:creationId xmlns="" xmlns:a16="http://schemas.microsoft.com/office/drawing/2014/main" id="{5C89B3A1-0912-AB4C-904A-25822320E148}"/>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9" name="Slide Number Placeholder 5">
            <a:extLst>
              <a:ext uri="{FF2B5EF4-FFF2-40B4-BE49-F238E27FC236}">
                <a16:creationId xmlns="" xmlns:a16="http://schemas.microsoft.com/office/drawing/2014/main" id="{662CC96A-47C6-2F49-AE96-DF62D6C2D160}"/>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76355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 xmlns:a16="http://schemas.microsoft.com/office/drawing/2014/main" id="{13F61CBC-24C3-6947-ADAA-A50B14E242EC}"/>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4F190F8-0D08-1945-8123-F4A12E3B914A}"/>
              </a:ext>
            </a:extLst>
          </p:cNvPr>
          <p:cNvSpPr>
            <a:spLocks noGrp="1"/>
          </p:cNvSpPr>
          <p:nvPr>
            <p:ph type="title" hasCustomPrompt="1"/>
          </p:nvPr>
        </p:nvSpPr>
        <p:spPr>
          <a:xfrm>
            <a:off x="838200" y="1294410"/>
            <a:ext cx="10515600" cy="895042"/>
          </a:xfrm>
          <a:prstGeom prst="rect">
            <a:avLst/>
          </a:prstGeom>
        </p:spPr>
        <p:txBody>
          <a:bodyPr anchor="b">
            <a:normAutofit/>
          </a:bodyPr>
          <a:lstStyle>
            <a:lvl1pPr>
              <a:defRPr sz="2000" u="none">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35D0CB7B-8791-AE45-8FD2-E35F039282BC}"/>
              </a:ext>
            </a:extLst>
          </p:cNvPr>
          <p:cNvSpPr>
            <a:spLocks noGrp="1"/>
          </p:cNvSpPr>
          <p:nvPr>
            <p:ph idx="1"/>
          </p:nvPr>
        </p:nvSpPr>
        <p:spPr>
          <a:xfrm>
            <a:off x="838200" y="2303813"/>
            <a:ext cx="10515600" cy="3656720"/>
          </a:xfrm>
          <a:prstGeom prst="rect">
            <a:avLst/>
          </a:prstGeom>
        </p:spPr>
        <p:txBody>
          <a:bodyPr>
            <a:normAutofit/>
          </a:bodyPr>
          <a:lstStyle>
            <a:lvl1pPr>
              <a:defRPr sz="2000">
                <a:latin typeface="Arial MT Std" panose="020B0402020200020204" pitchFamily="34" charset="0"/>
              </a:defRPr>
            </a:lvl1pPr>
            <a:lvl2pPr>
              <a:defRPr sz="1800">
                <a:latin typeface="Arial MT Std" panose="020B0402020200020204" pitchFamily="34" charset="0"/>
              </a:defRPr>
            </a:lvl2pPr>
            <a:lvl3pPr>
              <a:defRPr sz="1600">
                <a:latin typeface="Arial MT Std" panose="020B0402020200020204" pitchFamily="34" charset="0"/>
              </a:defRPr>
            </a:lvl3pPr>
            <a:lvl4pPr>
              <a:defRPr sz="1400">
                <a:latin typeface="Arial MT Std" panose="020B0402020200020204" pitchFamily="34" charset="0"/>
              </a:defRPr>
            </a:lvl4pPr>
            <a:lvl5pPr>
              <a:defRPr sz="14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 xmlns:a16="http://schemas.microsoft.com/office/drawing/2014/main" id="{00B9A835-E3AD-6541-8CB7-FBAC3331BF73}"/>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7" name="Slide Number Placeholder 5">
            <a:extLst>
              <a:ext uri="{FF2B5EF4-FFF2-40B4-BE49-F238E27FC236}">
                <a16:creationId xmlns="" xmlns:a16="http://schemas.microsoft.com/office/drawing/2014/main" id="{70F97731-4CFC-854B-8C69-B001EB336638}"/>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55340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Oval 9">
            <a:extLst>
              <a:ext uri="{FF2B5EF4-FFF2-40B4-BE49-F238E27FC236}">
                <a16:creationId xmlns="" xmlns:a16="http://schemas.microsoft.com/office/drawing/2014/main" id="{A5821909-D323-1645-A122-4B1ED2F7EBAF}"/>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CA85CE2-762B-9C4F-B29F-5D8A941A19DD}"/>
              </a:ext>
            </a:extLst>
          </p:cNvPr>
          <p:cNvSpPr>
            <a:spLocks noGrp="1"/>
          </p:cNvSpPr>
          <p:nvPr>
            <p:ph type="title" hasCustomPrompt="1"/>
          </p:nvPr>
        </p:nvSpPr>
        <p:spPr>
          <a:xfrm>
            <a:off x="831850" y="1650104"/>
            <a:ext cx="10515600" cy="2852737"/>
          </a:xfrm>
          <a:prstGeom prst="rect">
            <a:avLst/>
          </a:prstGeom>
        </p:spPr>
        <p:txBody>
          <a:bodyPr anchor="b">
            <a:normAutofit/>
          </a:bodyPr>
          <a:lstStyle>
            <a:lvl1pPr>
              <a:defRPr sz="4000">
                <a:latin typeface="Arial MT Std" panose="020B0402020200020204" pitchFamily="34" charset="0"/>
              </a:defRPr>
            </a:lvl1pPr>
          </a:lstStyle>
          <a:p>
            <a:r>
              <a:rPr lang="en-US" dirty="0"/>
              <a:t>CLICK TO EDIT MASTER TITLE STYLE</a:t>
            </a:r>
          </a:p>
        </p:txBody>
      </p:sp>
      <p:sp>
        <p:nvSpPr>
          <p:cNvPr id="3" name="Text Placeholder 2">
            <a:extLst>
              <a:ext uri="{FF2B5EF4-FFF2-40B4-BE49-F238E27FC236}">
                <a16:creationId xmlns="" xmlns:a16="http://schemas.microsoft.com/office/drawing/2014/main" id="{9B547A7C-2582-B94D-B0CA-CE72B9DC3AC1}"/>
              </a:ext>
            </a:extLst>
          </p:cNvPr>
          <p:cNvSpPr>
            <a:spLocks noGrp="1"/>
          </p:cNvSpPr>
          <p:nvPr>
            <p:ph type="body" idx="1"/>
          </p:nvPr>
        </p:nvSpPr>
        <p:spPr>
          <a:xfrm>
            <a:off x="831850" y="4589463"/>
            <a:ext cx="10515600" cy="1382359"/>
          </a:xfrm>
          <a:prstGeom prst="rect">
            <a:avLst/>
          </a:prstGeom>
        </p:spPr>
        <p:txBody>
          <a:bodyPr>
            <a:normAutofit/>
          </a:bodyPr>
          <a:lstStyle>
            <a:lvl1pPr marL="0" indent="0">
              <a:buNone/>
              <a:defRPr sz="1600">
                <a:solidFill>
                  <a:schemeClr val="tx1"/>
                </a:solidFill>
                <a:latin typeface="Arial MT Std" panose="020B0402020200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Subtitle 2">
            <a:extLst>
              <a:ext uri="{FF2B5EF4-FFF2-40B4-BE49-F238E27FC236}">
                <a16:creationId xmlns="" xmlns:a16="http://schemas.microsoft.com/office/drawing/2014/main" id="{C5F0257C-0E7A-D34F-B298-13E03CEF08C1}"/>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8" name="Slide Number Placeholder 5">
            <a:extLst>
              <a:ext uri="{FF2B5EF4-FFF2-40B4-BE49-F238E27FC236}">
                <a16:creationId xmlns="" xmlns:a16="http://schemas.microsoft.com/office/drawing/2014/main" id="{76A29F41-47F0-3D49-9CAF-8D683126CC61}"/>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424492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a:extLst>
              <a:ext uri="{FF2B5EF4-FFF2-40B4-BE49-F238E27FC236}">
                <a16:creationId xmlns="" xmlns:a16="http://schemas.microsoft.com/office/drawing/2014/main" id="{80E6DEAE-E822-BC4C-A21C-32FD19CC5920}"/>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4D0AD4E-6AB3-214B-A4E4-E20A50DF7520}"/>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393BFCDB-AC25-4845-93D8-4FE6A2452AF6}"/>
              </a:ext>
            </a:extLst>
          </p:cNvPr>
          <p:cNvSpPr>
            <a:spLocks noGrp="1"/>
          </p:cNvSpPr>
          <p:nvPr>
            <p:ph sz="half" idx="1"/>
          </p:nvPr>
        </p:nvSpPr>
        <p:spPr>
          <a:xfrm>
            <a:off x="838200" y="1825625"/>
            <a:ext cx="5181600" cy="4146197"/>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F2469439-F6DE-1C4F-BF69-06F3A410960A}"/>
              </a:ext>
            </a:extLst>
          </p:cNvPr>
          <p:cNvSpPr>
            <a:spLocks noGrp="1"/>
          </p:cNvSpPr>
          <p:nvPr>
            <p:ph sz="half" idx="2"/>
          </p:nvPr>
        </p:nvSpPr>
        <p:spPr>
          <a:xfrm>
            <a:off x="6172200" y="1825625"/>
            <a:ext cx="5181600" cy="4146197"/>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 xmlns:a16="http://schemas.microsoft.com/office/drawing/2014/main" id="{50CF05CF-5189-C246-8B13-73FAB85389B2}"/>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10" name="Slide Number Placeholder 5">
            <a:extLst>
              <a:ext uri="{FF2B5EF4-FFF2-40B4-BE49-F238E27FC236}">
                <a16:creationId xmlns="" xmlns:a16="http://schemas.microsoft.com/office/drawing/2014/main" id="{00FFB04B-1578-5A46-A545-7614527FCE14}"/>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340762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Oval 13">
            <a:extLst>
              <a:ext uri="{FF2B5EF4-FFF2-40B4-BE49-F238E27FC236}">
                <a16:creationId xmlns="" xmlns:a16="http://schemas.microsoft.com/office/drawing/2014/main" id="{589D3108-C7BC-274D-B353-E84095136186}"/>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6025CCEC-8CE8-A349-8EF6-399A8DC9DAD6}"/>
              </a:ext>
            </a:extLst>
          </p:cNvPr>
          <p:cNvSpPr>
            <a:spLocks noGrp="1"/>
          </p:cNvSpPr>
          <p:nvPr>
            <p:ph type="body" idx="1" hasCustomPrompt="1"/>
          </p:nvPr>
        </p:nvSpPr>
        <p:spPr>
          <a:xfrm>
            <a:off x="839788" y="1817291"/>
            <a:ext cx="5157787" cy="641483"/>
          </a:xfrm>
          <a:prstGeom prst="rect">
            <a:avLst/>
          </a:prstGeom>
        </p:spPr>
        <p:txBody>
          <a:bodyPr anchor="b">
            <a:normAutofit/>
          </a:bodyPr>
          <a:lstStyle>
            <a:lvl1pPr marL="0" indent="0">
              <a:buNone/>
              <a:defRPr sz="1800" b="0">
                <a:latin typeface="Arial MT Std" panose="020B0402020200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 xmlns:a16="http://schemas.microsoft.com/office/drawing/2014/main" id="{18B6288D-1486-174E-8027-9566C127ED22}"/>
              </a:ext>
            </a:extLst>
          </p:cNvPr>
          <p:cNvSpPr>
            <a:spLocks noGrp="1"/>
          </p:cNvSpPr>
          <p:nvPr>
            <p:ph sz="half" idx="2"/>
          </p:nvPr>
        </p:nvSpPr>
        <p:spPr>
          <a:xfrm>
            <a:off x="839788" y="2505075"/>
            <a:ext cx="5157787" cy="3478036"/>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95847CF6-9394-5B4B-8220-7B71F29DB861}"/>
              </a:ext>
            </a:extLst>
          </p:cNvPr>
          <p:cNvSpPr>
            <a:spLocks noGrp="1"/>
          </p:cNvSpPr>
          <p:nvPr>
            <p:ph type="body" sz="quarter" idx="3" hasCustomPrompt="1"/>
          </p:nvPr>
        </p:nvSpPr>
        <p:spPr>
          <a:xfrm>
            <a:off x="6172200" y="1817291"/>
            <a:ext cx="5183188" cy="641483"/>
          </a:xfrm>
          <a:prstGeom prst="rect">
            <a:avLst/>
          </a:prstGeom>
        </p:spPr>
        <p:txBody>
          <a:bodyPr anchor="b">
            <a:normAutofit/>
          </a:bodyPr>
          <a:lstStyle>
            <a:lvl1pPr marL="0" indent="0">
              <a:buNone/>
              <a:defRPr sz="1800" b="0">
                <a:latin typeface="Arial MT Std" panose="020B0402020200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 xmlns:a16="http://schemas.microsoft.com/office/drawing/2014/main" id="{1D0A9809-9CAB-EB48-A314-EFB972167AF3}"/>
              </a:ext>
            </a:extLst>
          </p:cNvPr>
          <p:cNvSpPr>
            <a:spLocks noGrp="1"/>
          </p:cNvSpPr>
          <p:nvPr>
            <p:ph sz="quarter" idx="4"/>
          </p:nvPr>
        </p:nvSpPr>
        <p:spPr>
          <a:xfrm>
            <a:off x="6172200" y="2505075"/>
            <a:ext cx="5183188" cy="3478036"/>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 xmlns:a16="http://schemas.microsoft.com/office/drawing/2014/main" id="{585302A5-2089-074D-816D-EAD2D14CDF96}"/>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15" name="Subtitle 2">
            <a:extLst>
              <a:ext uri="{FF2B5EF4-FFF2-40B4-BE49-F238E27FC236}">
                <a16:creationId xmlns="" xmlns:a16="http://schemas.microsoft.com/office/drawing/2014/main" id="{4095E185-2DE3-AB47-9813-7D672AC4CCAA}"/>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13" name="Slide Number Placeholder 5">
            <a:extLst>
              <a:ext uri="{FF2B5EF4-FFF2-40B4-BE49-F238E27FC236}">
                <a16:creationId xmlns="" xmlns:a16="http://schemas.microsoft.com/office/drawing/2014/main" id="{30D4E9BF-32ED-BC44-94E2-3A4CC402EB84}"/>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3333641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val 8">
            <a:extLst>
              <a:ext uri="{FF2B5EF4-FFF2-40B4-BE49-F238E27FC236}">
                <a16:creationId xmlns="" xmlns:a16="http://schemas.microsoft.com/office/drawing/2014/main" id="{ABC21F7E-58FE-D049-ABAE-1389E91681FF}"/>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 xmlns:a16="http://schemas.microsoft.com/office/drawing/2014/main" id="{F8929614-25E8-7C40-B3D8-97B8D703FBC4}"/>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11" name="Subtitle 2">
            <a:extLst>
              <a:ext uri="{FF2B5EF4-FFF2-40B4-BE49-F238E27FC236}">
                <a16:creationId xmlns="" xmlns:a16="http://schemas.microsoft.com/office/drawing/2014/main" id="{1EDBFF33-C4D5-B14D-B179-44086931199A}"/>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7" name="Slide Number Placeholder 5">
            <a:extLst>
              <a:ext uri="{FF2B5EF4-FFF2-40B4-BE49-F238E27FC236}">
                <a16:creationId xmlns="" xmlns:a16="http://schemas.microsoft.com/office/drawing/2014/main" id="{8E389B79-CEFB-1D4D-933E-1E5186995CB1}"/>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2519738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Oval 6">
            <a:extLst>
              <a:ext uri="{FF2B5EF4-FFF2-40B4-BE49-F238E27FC236}">
                <a16:creationId xmlns="" xmlns:a16="http://schemas.microsoft.com/office/drawing/2014/main" id="{A660D6C4-DBDA-4A40-8D37-2E8A58676365}"/>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 xmlns:a16="http://schemas.microsoft.com/office/drawing/2014/main" id="{0C27557A-1704-C34E-BE5F-4B10E92119EC}"/>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6" name="Slide Number Placeholder 5">
            <a:extLst>
              <a:ext uri="{FF2B5EF4-FFF2-40B4-BE49-F238E27FC236}">
                <a16:creationId xmlns="" xmlns:a16="http://schemas.microsoft.com/office/drawing/2014/main" id="{A114BAC2-731A-614D-9408-E2980BC83552}"/>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412872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a:extLst>
              <a:ext uri="{FF2B5EF4-FFF2-40B4-BE49-F238E27FC236}">
                <a16:creationId xmlns="" xmlns:a16="http://schemas.microsoft.com/office/drawing/2014/main" id="{0AA04B89-FAE3-E84F-94AE-DE84F8329BE0}"/>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9A84D10-1CE3-4440-9E21-70C1471000A8}"/>
              </a:ext>
            </a:extLst>
          </p:cNvPr>
          <p:cNvSpPr>
            <a:spLocks noGrp="1"/>
          </p:cNvSpPr>
          <p:nvPr>
            <p:ph type="title" hasCustomPrompt="1"/>
          </p:nvPr>
        </p:nvSpPr>
        <p:spPr>
          <a:xfrm>
            <a:off x="839788" y="987424"/>
            <a:ext cx="3932237" cy="978535"/>
          </a:xfrm>
          <a:prstGeom prst="rect">
            <a:avLst/>
          </a:prstGeom>
        </p:spPr>
        <p:txBody>
          <a:bodyPr anchor="b">
            <a:normAutofit/>
          </a:bodyPr>
          <a:lstStyle>
            <a:lvl1pPr>
              <a:defRPr sz="2000">
                <a:latin typeface="Arial MT Std" panose="020B0402020200020204" pitchFamily="34" charset="0"/>
              </a:defRPr>
            </a:lvl1pPr>
          </a:lstStyle>
          <a:p>
            <a:r>
              <a:rPr lang="en-US" dirty="0"/>
              <a:t>CLICK TO EDIT </a:t>
            </a:r>
            <a:br>
              <a:rPr lang="en-US" dirty="0"/>
            </a:br>
            <a:r>
              <a:rPr lang="en-US" dirty="0"/>
              <a:t>MASTER TITLE STYLE</a:t>
            </a:r>
          </a:p>
        </p:txBody>
      </p:sp>
      <p:sp>
        <p:nvSpPr>
          <p:cNvPr id="3" name="Content Placeholder 2">
            <a:extLst>
              <a:ext uri="{FF2B5EF4-FFF2-40B4-BE49-F238E27FC236}">
                <a16:creationId xmlns="" xmlns:a16="http://schemas.microsoft.com/office/drawing/2014/main" id="{55567A0D-A607-2A40-9D63-1E72C786320C}"/>
              </a:ext>
            </a:extLst>
          </p:cNvPr>
          <p:cNvSpPr>
            <a:spLocks noGrp="1"/>
          </p:cNvSpPr>
          <p:nvPr>
            <p:ph idx="1"/>
          </p:nvPr>
        </p:nvSpPr>
        <p:spPr>
          <a:xfrm>
            <a:off x="5183188" y="987425"/>
            <a:ext cx="6172200" cy="4873625"/>
          </a:xfrm>
          <a:prstGeom prst="rect">
            <a:avLst/>
          </a:prstGeo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E9AD4E7A-54D4-6645-A6AF-C4324CC7448E}"/>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Arial MT Std" panose="020B0402020200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Subtitle 2">
            <a:extLst>
              <a:ext uri="{FF2B5EF4-FFF2-40B4-BE49-F238E27FC236}">
                <a16:creationId xmlns="" xmlns:a16="http://schemas.microsoft.com/office/drawing/2014/main" id="{876B209C-AF1D-BE49-9B2D-008565172D4E}"/>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10" name="Slide Number Placeholder 5">
            <a:extLst>
              <a:ext uri="{FF2B5EF4-FFF2-40B4-BE49-F238E27FC236}">
                <a16:creationId xmlns="" xmlns:a16="http://schemas.microsoft.com/office/drawing/2014/main" id="{3C7FCDA1-AADF-CA40-AB27-13EA67556460}"/>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247735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Oval 12">
            <a:extLst>
              <a:ext uri="{FF2B5EF4-FFF2-40B4-BE49-F238E27FC236}">
                <a16:creationId xmlns="" xmlns:a16="http://schemas.microsoft.com/office/drawing/2014/main" id="{B5043DA6-F6E2-B44B-966E-7681CBC26F69}"/>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 xmlns:a16="http://schemas.microsoft.com/office/drawing/2014/main" id="{CE919A06-F4CD-CA4A-973D-806981699791}"/>
              </a:ext>
            </a:extLst>
          </p:cNvPr>
          <p:cNvSpPr>
            <a:spLocks noGrp="1"/>
          </p:cNvSpPr>
          <p:nvPr>
            <p:ph type="pic" idx="1" hasCustomPrompt="1"/>
          </p:nvPr>
        </p:nvSpPr>
        <p:spPr>
          <a:xfrm>
            <a:off x="5183188" y="987425"/>
            <a:ext cx="6172200" cy="4873625"/>
          </a:xfrm>
          <a:prstGeom prst="rect">
            <a:avLst/>
          </a:prstGeom>
        </p:spPr>
        <p:txBody>
          <a:bodyPr>
            <a:normAutofit/>
          </a:bodyPr>
          <a:lstStyle>
            <a:lvl1pPr marL="0" indent="0">
              <a:buNone/>
              <a:defRPr sz="1600">
                <a:latin typeface="Arial MT Std" panose="020B0402020200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itle 1">
            <a:extLst>
              <a:ext uri="{FF2B5EF4-FFF2-40B4-BE49-F238E27FC236}">
                <a16:creationId xmlns="" xmlns:a16="http://schemas.microsoft.com/office/drawing/2014/main" id="{5E297C46-D278-1B45-850B-6B2A1027B762}"/>
              </a:ext>
            </a:extLst>
          </p:cNvPr>
          <p:cNvSpPr>
            <a:spLocks noGrp="1"/>
          </p:cNvSpPr>
          <p:nvPr>
            <p:ph type="title" hasCustomPrompt="1"/>
          </p:nvPr>
        </p:nvSpPr>
        <p:spPr>
          <a:xfrm>
            <a:off x="839788" y="987424"/>
            <a:ext cx="3932237" cy="978535"/>
          </a:xfrm>
          <a:prstGeom prst="rect">
            <a:avLst/>
          </a:prstGeom>
        </p:spPr>
        <p:txBody>
          <a:bodyPr anchor="b">
            <a:normAutofit/>
          </a:bodyPr>
          <a:lstStyle>
            <a:lvl1pPr>
              <a:defRPr sz="2000">
                <a:latin typeface="Arial MT Std" panose="020B0402020200020204" pitchFamily="34" charset="0"/>
              </a:defRPr>
            </a:lvl1pPr>
          </a:lstStyle>
          <a:p>
            <a:r>
              <a:rPr lang="en-US" dirty="0"/>
              <a:t>CLICK TO EDIT </a:t>
            </a:r>
            <a:br>
              <a:rPr lang="en-US" dirty="0"/>
            </a:br>
            <a:r>
              <a:rPr lang="en-US" dirty="0"/>
              <a:t>MASTER TITLE STYLE</a:t>
            </a:r>
          </a:p>
        </p:txBody>
      </p:sp>
      <p:sp>
        <p:nvSpPr>
          <p:cNvPr id="11" name="Text Placeholder 3">
            <a:extLst>
              <a:ext uri="{FF2B5EF4-FFF2-40B4-BE49-F238E27FC236}">
                <a16:creationId xmlns="" xmlns:a16="http://schemas.microsoft.com/office/drawing/2014/main" id="{B52E6762-2574-764E-99AC-78507C80B6B2}"/>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Arial MT Std" panose="020B0402020200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Subtitle 2">
            <a:extLst>
              <a:ext uri="{FF2B5EF4-FFF2-40B4-BE49-F238E27FC236}">
                <a16:creationId xmlns="" xmlns:a16="http://schemas.microsoft.com/office/drawing/2014/main" id="{11F3F53A-2436-3A42-A104-996CD3133F68}"/>
              </a:ext>
            </a:extLst>
          </p:cNvPr>
          <p:cNvSpPr txBox="1">
            <a:spLocks/>
          </p:cNvSpPr>
          <p:nvPr userDrawn="1"/>
        </p:nvSpPr>
        <p:spPr>
          <a:xfrm>
            <a:off x="3743325" y="6443486"/>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sz="1200" b="0" i="0" u="none" strike="noStrike" kern="4600" spc="0" baseline="0" noProof="0">
                <a:solidFill>
                  <a:schemeClr val="bg1"/>
                </a:solidFill>
                <a:effectLst/>
                <a:latin typeface="+mn-lt"/>
                <a:ea typeface="+mn-ea"/>
                <a:cs typeface="Arial" panose="020B0604020202020204" pitchFamily="34" charset="0"/>
              </a:rPr>
              <a:t>Éclairer grâce aux données, pour bâtir un Canada meilleur</a:t>
            </a:r>
          </a:p>
        </p:txBody>
      </p:sp>
      <p:sp>
        <p:nvSpPr>
          <p:cNvPr id="12" name="Slide Number Placeholder 5">
            <a:extLst>
              <a:ext uri="{FF2B5EF4-FFF2-40B4-BE49-F238E27FC236}">
                <a16:creationId xmlns="" xmlns:a16="http://schemas.microsoft.com/office/drawing/2014/main" id="{58855545-CF42-3343-82AB-47E6E4556DF8}"/>
              </a:ext>
            </a:extLst>
          </p:cNvPr>
          <p:cNvSpPr>
            <a:spLocks noGrp="1"/>
          </p:cNvSpPr>
          <p:nvPr>
            <p:ph type="sldNum" sz="quarter" idx="12"/>
          </p:nvPr>
        </p:nvSpPr>
        <p:spPr>
          <a:xfrm>
            <a:off x="11468787" y="5942245"/>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a:p>
        </p:txBody>
      </p:sp>
    </p:spTree>
    <p:extLst>
      <p:ext uri="{BB962C8B-B14F-4D97-AF65-F5344CB8AC3E}">
        <p14:creationId xmlns:p14="http://schemas.microsoft.com/office/powerpoint/2010/main" val="248464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92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3" Type="http://schemas.openxmlformats.org/officeDocument/2006/relationships/hyperlink" Target="mailto:Yanick.Beaucage@canada.c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mailto:Kenneth.Chu@canada.ca" TargetMode="Externa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F6621C-6F45-B242-BB65-E518082388E2}"/>
              </a:ext>
            </a:extLst>
          </p:cNvPr>
          <p:cNvSpPr>
            <a:spLocks noGrp="1"/>
          </p:cNvSpPr>
          <p:nvPr>
            <p:ph type="ctrTitle"/>
          </p:nvPr>
        </p:nvSpPr>
        <p:spPr>
          <a:xfrm>
            <a:off x="510745" y="2795679"/>
            <a:ext cx="11145795" cy="1038041"/>
          </a:xfrm>
        </p:spPr>
        <p:txBody>
          <a:bodyPr/>
          <a:lstStyle/>
          <a:p>
            <a:r>
              <a:rPr lang="en-CA" dirty="0"/>
              <a:t>Data Science Centre of Excellence</a:t>
            </a:r>
            <a:endParaRPr lang="en-US" dirty="0"/>
          </a:p>
        </p:txBody>
      </p:sp>
      <p:sp>
        <p:nvSpPr>
          <p:cNvPr id="3" name="Subtitle 2">
            <a:extLst>
              <a:ext uri="{FF2B5EF4-FFF2-40B4-BE49-F238E27FC236}">
                <a16:creationId xmlns="" xmlns:a16="http://schemas.microsoft.com/office/drawing/2014/main" id="{EAE707F7-BC74-7A48-A8B4-5834787C5F5D}"/>
              </a:ext>
            </a:extLst>
          </p:cNvPr>
          <p:cNvSpPr>
            <a:spLocks noGrp="1"/>
          </p:cNvSpPr>
          <p:nvPr>
            <p:ph type="subTitle" idx="1"/>
          </p:nvPr>
        </p:nvSpPr>
        <p:spPr/>
        <p:txBody>
          <a:bodyPr>
            <a:normAutofit fontScale="25000" lnSpcReduction="20000"/>
          </a:bodyPr>
          <a:lstStyle/>
          <a:p>
            <a:r>
              <a:rPr lang="en-CA" sz="5600" dirty="0"/>
              <a:t>The R&amp;D department in Data Science at STC!</a:t>
            </a:r>
          </a:p>
          <a:p>
            <a:r>
              <a:rPr lang="en-CA" sz="5600" dirty="0"/>
              <a:t>Yanick </a:t>
            </a:r>
            <a:r>
              <a:rPr lang="en-CA" sz="5600" dirty="0" smtClean="0"/>
              <a:t>Beaucage and Kenneth Chu </a:t>
            </a:r>
            <a:endParaRPr lang="en-CA" sz="5600" dirty="0"/>
          </a:p>
          <a:p>
            <a:r>
              <a:rPr lang="en-CA" sz="5600" dirty="0"/>
              <a:t>May 2nd, 2019</a:t>
            </a:r>
          </a:p>
          <a:p>
            <a:endParaRPr lang="en-US" dirty="0"/>
          </a:p>
        </p:txBody>
      </p:sp>
    </p:spTree>
    <p:extLst>
      <p:ext uri="{BB962C8B-B14F-4D97-AF65-F5344CB8AC3E}">
        <p14:creationId xmlns:p14="http://schemas.microsoft.com/office/powerpoint/2010/main" val="346373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uage 8">
            <a:extLst>
              <a:ext uri="{FF2B5EF4-FFF2-40B4-BE49-F238E27FC236}">
                <a16:creationId xmlns="" xmlns:a16="http://schemas.microsoft.com/office/drawing/2014/main" id="{5B764EF9-E452-2C4B-BE4A-5533D3ACC1AE}"/>
              </a:ext>
            </a:extLst>
          </p:cNvPr>
          <p:cNvSpPr/>
          <p:nvPr/>
        </p:nvSpPr>
        <p:spPr>
          <a:xfrm>
            <a:off x="2817341" y="740720"/>
            <a:ext cx="6240161" cy="1619421"/>
          </a:xfrm>
          <a:prstGeom prst="cloud">
            <a:avLst/>
          </a:prstGeom>
          <a:gradFill>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 name="Espace réservé du contenu 9">
            <a:extLst>
              <a:ext uri="{FF2B5EF4-FFF2-40B4-BE49-F238E27FC236}">
                <a16:creationId xmlns="" xmlns:a16="http://schemas.microsoft.com/office/drawing/2014/main" id="{236F08EB-3810-6B49-8413-E9FC327FF45B}"/>
              </a:ext>
            </a:extLst>
          </p:cNvPr>
          <p:cNvGraphicFramePr>
            <a:graphicFrameLocks noGrp="1"/>
          </p:cNvGraphicFramePr>
          <p:nvPr>
            <p:ph idx="1"/>
            <p:extLst>
              <p:ext uri="{D42A27DB-BD31-4B8C-83A1-F6EECF244321}">
                <p14:modId xmlns:p14="http://schemas.microsoft.com/office/powerpoint/2010/main" val="2922633890"/>
              </p:ext>
            </p:extLst>
          </p:nvPr>
        </p:nvGraphicFramePr>
        <p:xfrm>
          <a:off x="220362" y="1896039"/>
          <a:ext cx="3202459" cy="404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9</a:t>
            </a:fld>
            <a:endParaRPr lang="en-US"/>
          </a:p>
        </p:txBody>
      </p:sp>
      <p:sp>
        <p:nvSpPr>
          <p:cNvPr id="7" name="ZoneTexte 6">
            <a:extLst>
              <a:ext uri="{FF2B5EF4-FFF2-40B4-BE49-F238E27FC236}">
                <a16:creationId xmlns="" xmlns:a16="http://schemas.microsoft.com/office/drawing/2014/main" id="{8709AE1F-8558-8B46-897E-41C543317FEC}"/>
              </a:ext>
            </a:extLst>
          </p:cNvPr>
          <p:cNvSpPr txBox="1"/>
          <p:nvPr/>
        </p:nvSpPr>
        <p:spPr>
          <a:xfrm>
            <a:off x="3328815" y="899468"/>
            <a:ext cx="5288692" cy="1200329"/>
          </a:xfrm>
          <a:prstGeom prst="rect">
            <a:avLst/>
          </a:prstGeom>
          <a:noFill/>
        </p:spPr>
        <p:txBody>
          <a:bodyPr wrap="square" rtlCol="0">
            <a:spAutoFit/>
          </a:bodyPr>
          <a:lstStyle/>
          <a:p>
            <a:pPr algn="ctr"/>
            <a:r>
              <a:rPr lang="en-CA" sz="3600"/>
              <a:t>Research project</a:t>
            </a:r>
          </a:p>
          <a:p>
            <a:pPr algn="ctr"/>
            <a:r>
              <a:rPr lang="en-CA" sz="3600"/>
              <a:t>Real-time statistics </a:t>
            </a:r>
          </a:p>
        </p:txBody>
      </p:sp>
      <p:pic>
        <p:nvPicPr>
          <p:cNvPr id="2" name="Image 1"/>
          <p:cNvPicPr>
            <a:picLocks noChangeAspect="1"/>
          </p:cNvPicPr>
          <p:nvPr/>
        </p:nvPicPr>
        <p:blipFill rotWithShape="1">
          <a:blip r:embed="rId8">
            <a:extLst>
              <a:ext uri="{28A0092B-C50C-407E-A947-70E740481C1C}">
                <a14:useLocalDpi xmlns:a14="http://schemas.microsoft.com/office/drawing/2010/main" val="0"/>
              </a:ext>
            </a:extLst>
          </a:blip>
          <a:srcRect l="3713" t="3388" r="1269"/>
          <a:stretch/>
        </p:blipFill>
        <p:spPr>
          <a:xfrm>
            <a:off x="3834581" y="2576052"/>
            <a:ext cx="5889522" cy="3520110"/>
          </a:xfrm>
          <a:prstGeom prst="rect">
            <a:avLst/>
          </a:prstGeom>
        </p:spPr>
      </p:pic>
    </p:spTree>
    <p:extLst>
      <p:ext uri="{BB962C8B-B14F-4D97-AF65-F5344CB8AC3E}">
        <p14:creationId xmlns:p14="http://schemas.microsoft.com/office/powerpoint/2010/main" val="383177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uage 8">
            <a:extLst>
              <a:ext uri="{FF2B5EF4-FFF2-40B4-BE49-F238E27FC236}">
                <a16:creationId xmlns="" xmlns:a16="http://schemas.microsoft.com/office/drawing/2014/main" id="{5B764EF9-E452-2C4B-BE4A-5533D3ACC1AE}"/>
              </a:ext>
            </a:extLst>
          </p:cNvPr>
          <p:cNvSpPr/>
          <p:nvPr/>
        </p:nvSpPr>
        <p:spPr>
          <a:xfrm>
            <a:off x="2817341" y="740720"/>
            <a:ext cx="6240161" cy="1619421"/>
          </a:xfrm>
          <a:prstGeom prst="cloud">
            <a:avLst/>
          </a:prstGeom>
          <a:gradFill>
            <a:gsLst>
              <a:gs pos="0">
                <a:schemeClr val="accent2">
                  <a:lumMod val="20000"/>
                  <a:lumOff val="80000"/>
                </a:schemeClr>
              </a:gs>
              <a:gs pos="45000">
                <a:schemeClr val="accent2">
                  <a:lumMod val="60000"/>
                  <a:lumOff val="40000"/>
                </a:schemeClr>
              </a:gs>
              <a:gs pos="100000">
                <a:schemeClr val="accent2"/>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 name="Espace réservé du contenu 9">
            <a:extLst>
              <a:ext uri="{FF2B5EF4-FFF2-40B4-BE49-F238E27FC236}">
                <a16:creationId xmlns="" xmlns:a16="http://schemas.microsoft.com/office/drawing/2014/main" id="{236F08EB-3810-6B49-8413-E9FC327FF45B}"/>
              </a:ext>
            </a:extLst>
          </p:cNvPr>
          <p:cNvGraphicFramePr>
            <a:graphicFrameLocks noGrp="1"/>
          </p:cNvGraphicFramePr>
          <p:nvPr>
            <p:ph idx="1"/>
            <p:extLst>
              <p:ext uri="{D42A27DB-BD31-4B8C-83A1-F6EECF244321}">
                <p14:modId xmlns:p14="http://schemas.microsoft.com/office/powerpoint/2010/main" val="817460117"/>
              </p:ext>
            </p:extLst>
          </p:nvPr>
        </p:nvGraphicFramePr>
        <p:xfrm>
          <a:off x="220362" y="1896039"/>
          <a:ext cx="3202459" cy="404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10</a:t>
            </a:fld>
            <a:endParaRPr lang="en-US"/>
          </a:p>
        </p:txBody>
      </p:sp>
      <p:sp>
        <p:nvSpPr>
          <p:cNvPr id="7" name="ZoneTexte 6">
            <a:extLst>
              <a:ext uri="{FF2B5EF4-FFF2-40B4-BE49-F238E27FC236}">
                <a16:creationId xmlns="" xmlns:a16="http://schemas.microsoft.com/office/drawing/2014/main" id="{8709AE1F-8558-8B46-897E-41C543317FEC}"/>
              </a:ext>
            </a:extLst>
          </p:cNvPr>
          <p:cNvSpPr txBox="1"/>
          <p:nvPr/>
        </p:nvSpPr>
        <p:spPr>
          <a:xfrm>
            <a:off x="3138620" y="961253"/>
            <a:ext cx="6240161" cy="1077218"/>
          </a:xfrm>
          <a:prstGeom prst="rect">
            <a:avLst/>
          </a:prstGeom>
          <a:noFill/>
        </p:spPr>
        <p:txBody>
          <a:bodyPr wrap="square" rtlCol="0">
            <a:spAutoFit/>
          </a:bodyPr>
          <a:lstStyle/>
          <a:p>
            <a:pPr algn="ctr"/>
            <a:r>
              <a:rPr lang="en-CA" sz="3200"/>
              <a:t>Produce estimates from a non-probability sample (NPS)</a:t>
            </a:r>
          </a:p>
        </p:txBody>
      </p:sp>
      <p:pic>
        <p:nvPicPr>
          <p:cNvPr id="2" name="Image 1"/>
          <p:cNvPicPr>
            <a:picLocks noChangeAspect="1"/>
          </p:cNvPicPr>
          <p:nvPr/>
        </p:nvPicPr>
        <p:blipFill>
          <a:blip r:embed="rId8"/>
          <a:stretch>
            <a:fillRect/>
          </a:stretch>
        </p:blipFill>
        <p:spPr>
          <a:xfrm>
            <a:off x="3109124" y="2697716"/>
            <a:ext cx="5619597" cy="2677763"/>
          </a:xfrm>
          <a:prstGeom prst="rect">
            <a:avLst/>
          </a:prstGeom>
        </p:spPr>
      </p:pic>
      <p:pic>
        <p:nvPicPr>
          <p:cNvPr id="3" name="Image 2"/>
          <p:cNvPicPr>
            <a:picLocks noChangeAspect="1"/>
          </p:cNvPicPr>
          <p:nvPr/>
        </p:nvPicPr>
        <p:blipFill rotWithShape="1">
          <a:blip r:embed="rId9"/>
          <a:srcRect l="4389" t="6428" r="5188" b="5832"/>
          <a:stretch/>
        </p:blipFill>
        <p:spPr>
          <a:xfrm>
            <a:off x="8534401" y="3339037"/>
            <a:ext cx="3598607" cy="1160207"/>
          </a:xfrm>
          <a:prstGeom prst="rect">
            <a:avLst/>
          </a:prstGeom>
        </p:spPr>
      </p:pic>
    </p:spTree>
    <p:extLst>
      <p:ext uri="{BB962C8B-B14F-4D97-AF65-F5344CB8AC3E}">
        <p14:creationId xmlns:p14="http://schemas.microsoft.com/office/powerpoint/2010/main" val="565135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979A8A34-9188-C14D-A981-2061E174A61C}"/>
              </a:ext>
            </a:extLst>
          </p:cNvPr>
          <p:cNvSpPr>
            <a:spLocks noGrp="1"/>
          </p:cNvSpPr>
          <p:nvPr>
            <p:ph type="sldNum" sz="quarter" idx="12"/>
          </p:nvPr>
        </p:nvSpPr>
        <p:spPr/>
        <p:txBody>
          <a:bodyPr/>
          <a:lstStyle/>
          <a:p>
            <a:fld id="{EDB761FF-D525-D64B-8909-8CF25B3FD480}" type="slidenum">
              <a:rPr lang="en-US" smtClean="0"/>
              <a:pPr/>
              <a:t>11</a:t>
            </a:fld>
            <a:endParaRPr lang="en-US"/>
          </a:p>
        </p:txBody>
      </p:sp>
      <p:graphicFrame>
        <p:nvGraphicFramePr>
          <p:cNvPr id="3" name="Diagramme 2">
            <a:extLst>
              <a:ext uri="{FF2B5EF4-FFF2-40B4-BE49-F238E27FC236}">
                <a16:creationId xmlns="" xmlns:a16="http://schemas.microsoft.com/office/drawing/2014/main" id="{F27EA5EB-189D-084B-B636-FD3837684871}"/>
              </a:ext>
            </a:extLst>
          </p:cNvPr>
          <p:cNvGraphicFramePr/>
          <p:nvPr>
            <p:extLst>
              <p:ext uri="{D42A27DB-BD31-4B8C-83A1-F6EECF244321}">
                <p14:modId xmlns:p14="http://schemas.microsoft.com/office/powerpoint/2010/main" val="2101797584"/>
              </p:ext>
            </p:extLst>
          </p:nvPr>
        </p:nvGraphicFramePr>
        <p:xfrm>
          <a:off x="-98854" y="778168"/>
          <a:ext cx="1079980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267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2B4A348E-D8D0-8E49-8078-C49C68EFE67B}"/>
              </a:ext>
            </a:extLst>
          </p:cNvPr>
          <p:cNvSpPr>
            <a:spLocks noGrp="1"/>
          </p:cNvSpPr>
          <p:nvPr>
            <p:ph type="sldNum" sz="quarter" idx="12"/>
          </p:nvPr>
        </p:nvSpPr>
        <p:spPr/>
        <p:txBody>
          <a:bodyPr/>
          <a:lstStyle/>
          <a:p>
            <a:fld id="{EDB761FF-D525-D64B-8909-8CF25B3FD480}" type="slidenum">
              <a:rPr lang="en-US" smtClean="0"/>
              <a:pPr/>
              <a:t>12</a:t>
            </a:fld>
            <a:endParaRPr lang="en-US"/>
          </a:p>
        </p:txBody>
      </p:sp>
      <p:graphicFrame>
        <p:nvGraphicFramePr>
          <p:cNvPr id="4" name="Diagramme 3">
            <a:extLst>
              <a:ext uri="{FF2B5EF4-FFF2-40B4-BE49-F238E27FC236}">
                <a16:creationId xmlns="" xmlns:a16="http://schemas.microsoft.com/office/drawing/2014/main" id="{BCD7F487-189C-F94B-96AC-140F330BE42A}"/>
              </a:ext>
            </a:extLst>
          </p:cNvPr>
          <p:cNvGraphicFramePr/>
          <p:nvPr>
            <p:extLst>
              <p:ext uri="{D42A27DB-BD31-4B8C-83A1-F6EECF244321}">
                <p14:modId xmlns:p14="http://schemas.microsoft.com/office/powerpoint/2010/main" val="40957330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 xmlns:a16="http://schemas.microsoft.com/office/drawing/2014/main" id="{15930BE5-7D51-4942-A754-26B0563BA36C}"/>
              </a:ext>
            </a:extLst>
          </p:cNvPr>
          <p:cNvSpPr/>
          <p:nvPr/>
        </p:nvSpPr>
        <p:spPr>
          <a:xfrm rot="17820000">
            <a:off x="846734" y="2767278"/>
            <a:ext cx="4666149" cy="1323439"/>
          </a:xfrm>
          <a:prstGeom prst="rect">
            <a:avLst/>
          </a:prstGeom>
          <a:noFill/>
        </p:spPr>
        <p:txBody>
          <a:bodyPr wrap="none" lIns="91440" tIns="45720" rIns="91440" bIns="45720">
            <a:spAutoFit/>
          </a:bodyPr>
          <a:lstStyle/>
          <a:p>
            <a:pPr algn="ctr"/>
            <a:r>
              <a:rPr lang="fr-FR" sz="8000" b="0" cap="none" spc="0">
                <a:ln w="0">
                  <a:solidFill>
                    <a:srgbClr val="7030A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Challenges</a:t>
            </a:r>
          </a:p>
        </p:txBody>
      </p:sp>
      <p:sp>
        <p:nvSpPr>
          <p:cNvPr id="5" name="ZoneTexte 4">
            <a:extLst>
              <a:ext uri="{FF2B5EF4-FFF2-40B4-BE49-F238E27FC236}">
                <a16:creationId xmlns="" xmlns:a16="http://schemas.microsoft.com/office/drawing/2014/main" id="{F5013A0F-8FB2-3B49-B7A0-560E5924A3CB}"/>
              </a:ext>
            </a:extLst>
          </p:cNvPr>
          <p:cNvSpPr txBox="1"/>
          <p:nvPr/>
        </p:nvSpPr>
        <p:spPr>
          <a:xfrm>
            <a:off x="9690436" y="1322172"/>
            <a:ext cx="738664" cy="4065373"/>
          </a:xfrm>
          <a:prstGeom prst="rect">
            <a:avLst/>
          </a:prstGeom>
          <a:noFill/>
          <a:ln>
            <a:solidFill>
              <a:srgbClr val="C00000"/>
            </a:solidFill>
          </a:ln>
        </p:spPr>
        <p:txBody>
          <a:bodyPr vert="vert" wrap="square" rtlCol="0">
            <a:spAutoFit/>
          </a:bodyPr>
          <a:lstStyle/>
          <a:p>
            <a:r>
              <a:rPr lang="fr-FR" sz="3600" dirty="0" smtClean="0"/>
              <a:t> </a:t>
            </a:r>
            <a:r>
              <a:rPr lang="fr-FR" sz="3600" dirty="0" err="1" smtClean="0"/>
              <a:t>Keep</a:t>
            </a:r>
            <a:r>
              <a:rPr lang="fr-FR" sz="3600" dirty="0" smtClean="0"/>
              <a:t> </a:t>
            </a:r>
            <a:r>
              <a:rPr lang="fr-FR" sz="3600" dirty="0"/>
              <a:t>in </a:t>
            </a:r>
            <a:r>
              <a:rPr lang="fr-FR" sz="3600" dirty="0" err="1"/>
              <a:t>mind</a:t>
            </a:r>
            <a:r>
              <a:rPr lang="fr-FR" sz="3600" dirty="0"/>
              <a:t> </a:t>
            </a:r>
            <a:r>
              <a:rPr lang="fr-FR" sz="3600" dirty="0" err="1"/>
              <a:t>ethics</a:t>
            </a:r>
            <a:endParaRPr lang="fr-FR" sz="3600" dirty="0"/>
          </a:p>
        </p:txBody>
      </p:sp>
    </p:spTree>
    <p:extLst>
      <p:ext uri="{BB962C8B-B14F-4D97-AF65-F5344CB8AC3E}">
        <p14:creationId xmlns:p14="http://schemas.microsoft.com/office/powerpoint/2010/main" val="325960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40F7F52B-662E-8C4D-81DC-DDAA02BC41C0}"/>
              </a:ext>
            </a:extLst>
          </p:cNvPr>
          <p:cNvSpPr>
            <a:spLocks noGrp="1"/>
          </p:cNvSpPr>
          <p:nvPr>
            <p:ph type="sldNum" sz="quarter" idx="12"/>
          </p:nvPr>
        </p:nvSpPr>
        <p:spPr/>
        <p:txBody>
          <a:bodyPr/>
          <a:lstStyle/>
          <a:p>
            <a:fld id="{EDB761FF-D525-D64B-8909-8CF25B3FD480}" type="slidenum">
              <a:rPr lang="en-US" smtClean="0"/>
              <a:pPr/>
              <a:t>13</a:t>
            </a:fld>
            <a:endParaRPr lang="en-US"/>
          </a:p>
        </p:txBody>
      </p:sp>
      <p:graphicFrame>
        <p:nvGraphicFramePr>
          <p:cNvPr id="3" name="Diagramme 2">
            <a:extLst>
              <a:ext uri="{FF2B5EF4-FFF2-40B4-BE49-F238E27FC236}">
                <a16:creationId xmlns="" xmlns:a16="http://schemas.microsoft.com/office/drawing/2014/main" id="{CB4432A3-FF21-6C4E-897F-59982164CBBC}"/>
              </a:ext>
            </a:extLst>
          </p:cNvPr>
          <p:cNvGraphicFramePr/>
          <p:nvPr>
            <p:extLst>
              <p:ext uri="{D42A27DB-BD31-4B8C-83A1-F6EECF244321}">
                <p14:modId xmlns:p14="http://schemas.microsoft.com/office/powerpoint/2010/main" val="2729625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8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THANK YOU / MERCI</a:t>
            </a:r>
            <a:endParaRPr lang="en-CA" sz="3600" dirty="0"/>
          </a:p>
        </p:txBody>
      </p:sp>
      <p:sp>
        <p:nvSpPr>
          <p:cNvPr id="3" name="Content Placeholder 2"/>
          <p:cNvSpPr>
            <a:spLocks noGrp="1"/>
          </p:cNvSpPr>
          <p:nvPr>
            <p:ph idx="1"/>
          </p:nvPr>
        </p:nvSpPr>
        <p:spPr/>
        <p:txBody>
          <a:bodyPr>
            <a:normAutofit/>
          </a:bodyPr>
          <a:lstStyle/>
          <a:p>
            <a:pPr marL="0" indent="0">
              <a:buNone/>
            </a:pPr>
            <a:r>
              <a:rPr lang="en-CA" altLang="en-US" dirty="0">
                <a:solidFill>
                  <a:srgbClr val="1F324F"/>
                </a:solidFill>
                <a:latin typeface="+mn-lt"/>
                <a:ea typeface="Verdana" panose="020B0604030504040204" pitchFamily="34" charset="0"/>
                <a:cs typeface="Verdana" panose="020B0604030504040204" pitchFamily="34" charset="0"/>
              </a:rPr>
              <a:t>Pour de plus </a:t>
            </a:r>
            <a:r>
              <a:rPr lang="en-CA" altLang="en-US" dirty="0" err="1">
                <a:solidFill>
                  <a:srgbClr val="1F324F"/>
                </a:solidFill>
                <a:latin typeface="+mn-lt"/>
                <a:ea typeface="Verdana" panose="020B0604030504040204" pitchFamily="34" charset="0"/>
                <a:cs typeface="Verdana" panose="020B0604030504040204" pitchFamily="34" charset="0"/>
              </a:rPr>
              <a:t>amples</a:t>
            </a:r>
            <a:r>
              <a:rPr lang="en-CA" altLang="en-US" dirty="0">
                <a:solidFill>
                  <a:srgbClr val="1F324F"/>
                </a:solidFill>
                <a:latin typeface="+mn-lt"/>
                <a:ea typeface="Verdana" panose="020B0604030504040204" pitchFamily="34" charset="0"/>
                <a:cs typeface="Verdana" panose="020B0604030504040204" pitchFamily="34" charset="0"/>
              </a:rPr>
              <a:t> </a:t>
            </a:r>
            <a:r>
              <a:rPr lang="en-CA" altLang="en-US" dirty="0" err="1">
                <a:solidFill>
                  <a:srgbClr val="1F324F"/>
                </a:solidFill>
                <a:latin typeface="+mn-lt"/>
                <a:ea typeface="Verdana" panose="020B0604030504040204" pitchFamily="34" charset="0"/>
                <a:cs typeface="Verdana" panose="020B0604030504040204" pitchFamily="34" charset="0"/>
              </a:rPr>
              <a:t>renseignements</a:t>
            </a:r>
            <a:r>
              <a:rPr lang="en-CA" altLang="en-US" dirty="0">
                <a:solidFill>
                  <a:srgbClr val="1F324F"/>
                </a:solidFill>
                <a:latin typeface="+mn-lt"/>
                <a:ea typeface="Verdana" panose="020B0604030504040204" pitchFamily="34" charset="0"/>
                <a:cs typeface="Verdana" panose="020B0604030504040204" pitchFamily="34" charset="0"/>
              </a:rPr>
              <a:t>, </a:t>
            </a:r>
            <a:r>
              <a:rPr lang="en-CA" altLang="en-US" dirty="0" err="1" smtClean="0">
                <a:solidFill>
                  <a:srgbClr val="1F324F"/>
                </a:solidFill>
                <a:latin typeface="+mn-lt"/>
                <a:ea typeface="Verdana" panose="020B0604030504040204" pitchFamily="34" charset="0"/>
                <a:cs typeface="Verdana" panose="020B0604030504040204" pitchFamily="34" charset="0"/>
              </a:rPr>
              <a:t>veuillez</a:t>
            </a:r>
            <a:r>
              <a:rPr lang="en-CA" altLang="en-US" dirty="0" smtClean="0">
                <a:solidFill>
                  <a:srgbClr val="1F324F"/>
                </a:solidFill>
                <a:latin typeface="+mn-lt"/>
                <a:ea typeface="Verdana" panose="020B0604030504040204" pitchFamily="34" charset="0"/>
                <a:cs typeface="Verdana" panose="020B0604030504040204" pitchFamily="34" charset="0"/>
              </a:rPr>
              <a:t> </a:t>
            </a:r>
            <a:r>
              <a:rPr lang="en-CA" altLang="en-US" dirty="0" err="1" smtClean="0">
                <a:solidFill>
                  <a:srgbClr val="1F324F"/>
                </a:solidFill>
                <a:latin typeface="+mn-lt"/>
                <a:ea typeface="Verdana" panose="020B0604030504040204" pitchFamily="34" charset="0"/>
                <a:cs typeface="Verdana" panose="020B0604030504040204" pitchFamily="34" charset="0"/>
              </a:rPr>
              <a:t>contacter</a:t>
            </a:r>
            <a:r>
              <a:rPr lang="en-CA" altLang="en-US" dirty="0" smtClean="0">
                <a:solidFill>
                  <a:srgbClr val="1F324F"/>
                </a:solidFill>
                <a:latin typeface="+mn-lt"/>
                <a:ea typeface="Verdana" panose="020B0604030504040204" pitchFamily="34" charset="0"/>
                <a:cs typeface="Verdana" panose="020B0604030504040204" pitchFamily="34" charset="0"/>
              </a:rPr>
              <a:t>: </a:t>
            </a:r>
            <a:r>
              <a:rPr lang="en-CA" altLang="en-US" dirty="0">
                <a:solidFill>
                  <a:srgbClr val="1F324F"/>
                </a:solidFill>
                <a:latin typeface="+mn-lt"/>
                <a:ea typeface="Verdana" panose="020B0604030504040204" pitchFamily="34" charset="0"/>
                <a:cs typeface="Verdana" panose="020B0604030504040204" pitchFamily="34" charset="0"/>
              </a:rPr>
              <a:t/>
            </a:r>
            <a:br>
              <a:rPr lang="en-CA" altLang="en-US" dirty="0">
                <a:solidFill>
                  <a:srgbClr val="1F324F"/>
                </a:solidFill>
                <a:latin typeface="+mn-lt"/>
                <a:ea typeface="Verdana" panose="020B0604030504040204" pitchFamily="34" charset="0"/>
                <a:cs typeface="Verdana" panose="020B0604030504040204" pitchFamily="34" charset="0"/>
              </a:rPr>
            </a:br>
            <a:r>
              <a:rPr lang="en-CA" altLang="en-US" dirty="0">
                <a:solidFill>
                  <a:srgbClr val="1F324F"/>
                </a:solidFill>
                <a:latin typeface="+mn-lt"/>
                <a:ea typeface="Verdana" panose="020B0604030504040204" pitchFamily="34" charset="0"/>
                <a:cs typeface="Verdana" panose="020B0604030504040204" pitchFamily="34" charset="0"/>
              </a:rPr>
              <a:t/>
            </a:r>
            <a:br>
              <a:rPr lang="en-CA" altLang="en-US" dirty="0">
                <a:solidFill>
                  <a:srgbClr val="1F324F"/>
                </a:solidFill>
                <a:latin typeface="+mn-lt"/>
                <a:ea typeface="Verdana" panose="020B0604030504040204" pitchFamily="34" charset="0"/>
                <a:cs typeface="Verdana" panose="020B0604030504040204" pitchFamily="34" charset="0"/>
              </a:rPr>
            </a:br>
            <a:r>
              <a:rPr lang="en-CA" altLang="en-US" dirty="0">
                <a:solidFill>
                  <a:srgbClr val="1F324F"/>
                </a:solidFill>
                <a:latin typeface="+mn-lt"/>
                <a:ea typeface="Verdana" panose="020B0604030504040204" pitchFamily="34" charset="0"/>
                <a:cs typeface="Verdana" panose="020B0604030504040204" pitchFamily="34" charset="0"/>
              </a:rPr>
              <a:t>For more </a:t>
            </a:r>
            <a:r>
              <a:rPr lang="en-CA" altLang="en-US" dirty="0" smtClean="0">
                <a:solidFill>
                  <a:srgbClr val="1F324F"/>
                </a:solidFill>
                <a:latin typeface="+mn-lt"/>
                <a:ea typeface="Verdana" panose="020B0604030504040204" pitchFamily="34" charset="0"/>
                <a:cs typeface="Verdana" panose="020B0604030504040204" pitchFamily="34" charset="0"/>
              </a:rPr>
              <a:t>information, please contact:</a:t>
            </a:r>
          </a:p>
          <a:p>
            <a:pPr marL="457200" lvl="1" indent="0" algn="ctr">
              <a:buNone/>
            </a:pPr>
            <a:r>
              <a:rPr lang="en-CA" altLang="en-US" sz="2800" dirty="0" smtClean="0">
                <a:solidFill>
                  <a:srgbClr val="1F324F"/>
                </a:solidFill>
                <a:latin typeface="+mn-lt"/>
                <a:ea typeface="Verdana" panose="020B0604030504040204" pitchFamily="34" charset="0"/>
                <a:cs typeface="Verdana" panose="020B0604030504040204" pitchFamily="34" charset="0"/>
                <a:hlinkClick r:id="rId3"/>
              </a:rPr>
              <a:t>Yanick.Beaucage@canada.ca</a:t>
            </a:r>
            <a:endParaRPr lang="en-CA" altLang="en-US" sz="2800" dirty="0" smtClean="0">
              <a:solidFill>
                <a:srgbClr val="1F324F"/>
              </a:solidFill>
              <a:latin typeface="+mn-lt"/>
              <a:ea typeface="Verdana" panose="020B0604030504040204" pitchFamily="34" charset="0"/>
              <a:cs typeface="Verdana" panose="020B0604030504040204" pitchFamily="34" charset="0"/>
            </a:endParaRPr>
          </a:p>
          <a:p>
            <a:pPr marL="457200" lvl="1" indent="0" algn="ctr">
              <a:buNone/>
            </a:pPr>
            <a:r>
              <a:rPr lang="en-CA" altLang="en-US" sz="2800" dirty="0" smtClean="0">
                <a:solidFill>
                  <a:srgbClr val="1F324F"/>
                </a:solidFill>
                <a:latin typeface="+mn-lt"/>
                <a:ea typeface="Verdana" panose="020B0604030504040204" pitchFamily="34" charset="0"/>
                <a:cs typeface="Verdana" panose="020B0604030504040204" pitchFamily="34" charset="0"/>
                <a:hlinkClick r:id="rId4"/>
              </a:rPr>
              <a:t>Kenneth.Chu@canada.ca</a:t>
            </a:r>
            <a:endParaRPr lang="en-CA" altLang="en-US" sz="2800" dirty="0" smtClean="0">
              <a:solidFill>
                <a:srgbClr val="1F324F"/>
              </a:solidFill>
              <a:latin typeface="+mn-lt"/>
              <a:ea typeface="Verdana" panose="020B0604030504040204" pitchFamily="34" charset="0"/>
              <a:cs typeface="Verdana" panose="020B0604030504040204" pitchFamily="34" charset="0"/>
            </a:endParaRPr>
          </a:p>
          <a:p>
            <a:pPr marL="457200" lvl="1" indent="0">
              <a:buNone/>
            </a:pPr>
            <a:endParaRPr lang="en-CA" altLang="en-US" dirty="0" smtClean="0">
              <a:solidFill>
                <a:srgbClr val="1F324F"/>
              </a:solidFill>
              <a:latin typeface="+mn-lt"/>
              <a:ea typeface="Verdana" panose="020B0604030504040204" pitchFamily="34" charset="0"/>
              <a:cs typeface="Verdana" panose="020B0604030504040204" pitchFamily="34" charset="0"/>
            </a:endParaRPr>
          </a:p>
          <a:p>
            <a:pPr marL="457200" lvl="1" indent="0">
              <a:buNone/>
            </a:pPr>
            <a:endParaRPr lang="en-CA" altLang="en-US" dirty="0" smtClean="0">
              <a:solidFill>
                <a:srgbClr val="1F324F"/>
              </a:solidFill>
              <a:latin typeface="+mn-lt"/>
              <a:ea typeface="Verdana" panose="020B0604030504040204" pitchFamily="34" charset="0"/>
              <a:cs typeface="Verdana" panose="020B0604030504040204" pitchFamily="34" charset="0"/>
            </a:endParaRPr>
          </a:p>
          <a:p>
            <a:pPr marL="457200" lvl="1" indent="0">
              <a:buNone/>
            </a:pPr>
            <a:r>
              <a:rPr lang="en-CA" altLang="en-US" sz="1800" i="1" dirty="0" smtClean="0">
                <a:solidFill>
                  <a:schemeClr val="bg1">
                    <a:lumMod val="50000"/>
                  </a:schemeClr>
                </a:solidFill>
                <a:latin typeface="+mn-lt"/>
                <a:ea typeface="Verdana" panose="020B0604030504040204" pitchFamily="34" charset="0"/>
                <a:cs typeface="Verdana" panose="020B0604030504040204" pitchFamily="34" charset="0"/>
              </a:rPr>
              <a:t>The content of this presentation represents the position of the authors and may not necessary represent that of Statistics Canada.  Methods described may be planned approaches that have not yet been implemented in Statistics Canada’s programs. </a:t>
            </a:r>
            <a:endParaRPr lang="en-CA" altLang="en-US" sz="1800" i="1" dirty="0">
              <a:solidFill>
                <a:schemeClr val="bg1">
                  <a:lumMod val="50000"/>
                </a:schemeClr>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5617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 xmlns:a16="http://schemas.microsoft.com/office/drawing/2014/main" id="{2372A663-10A4-8F47-936E-3CE6EF929F8B}"/>
              </a:ext>
            </a:extLst>
          </p:cNvPr>
          <p:cNvGraphicFramePr/>
          <p:nvPr>
            <p:extLst>
              <p:ext uri="{D42A27DB-BD31-4B8C-83A1-F6EECF244321}">
                <p14:modId xmlns:p14="http://schemas.microsoft.com/office/powerpoint/2010/main" val="1734983593"/>
              </p:ext>
            </p:extLst>
          </p:nvPr>
        </p:nvGraphicFramePr>
        <p:xfrm>
          <a:off x="838200" y="1294410"/>
          <a:ext cx="10515600" cy="895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Espace réservé du contenu 5">
            <a:extLst>
              <a:ext uri="{FF2B5EF4-FFF2-40B4-BE49-F238E27FC236}">
                <a16:creationId xmlns="" xmlns:a16="http://schemas.microsoft.com/office/drawing/2014/main" id="{D4B10405-D702-C946-8C5F-780D998DCC06}"/>
              </a:ext>
            </a:extLst>
          </p:cNvPr>
          <p:cNvGraphicFramePr>
            <a:graphicFrameLocks noGrp="1"/>
          </p:cNvGraphicFramePr>
          <p:nvPr>
            <p:ph idx="1"/>
            <p:extLst>
              <p:ext uri="{D42A27DB-BD31-4B8C-83A1-F6EECF244321}">
                <p14:modId xmlns:p14="http://schemas.microsoft.com/office/powerpoint/2010/main" val="4226416109"/>
              </p:ext>
            </p:extLst>
          </p:nvPr>
        </p:nvGraphicFramePr>
        <p:xfrm>
          <a:off x="838200" y="2303813"/>
          <a:ext cx="10515600" cy="3656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1</a:t>
            </a:fld>
            <a:endParaRPr lang="en-US" dirty="0"/>
          </a:p>
        </p:txBody>
      </p:sp>
    </p:spTree>
    <p:extLst>
      <p:ext uri="{BB962C8B-B14F-4D97-AF65-F5344CB8AC3E}">
        <p14:creationId xmlns:p14="http://schemas.microsoft.com/office/powerpoint/2010/main" val="3055563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2</a:t>
            </a:fld>
            <a:endParaRPr lang="en-US" dirty="0"/>
          </a:p>
        </p:txBody>
      </p:sp>
      <p:graphicFrame>
        <p:nvGraphicFramePr>
          <p:cNvPr id="6" name="Diagramme 5">
            <a:extLst>
              <a:ext uri="{FF2B5EF4-FFF2-40B4-BE49-F238E27FC236}">
                <a16:creationId xmlns="" xmlns:a16="http://schemas.microsoft.com/office/drawing/2014/main" id="{D89C65D1-4218-584A-A68F-DD3067D00BCE}"/>
              </a:ext>
            </a:extLst>
          </p:cNvPr>
          <p:cNvGraphicFramePr/>
          <p:nvPr>
            <p:extLst>
              <p:ext uri="{D42A27DB-BD31-4B8C-83A1-F6EECF244321}">
                <p14:modId xmlns:p14="http://schemas.microsoft.com/office/powerpoint/2010/main" val="3881583937"/>
              </p:ext>
            </p:extLst>
          </p:nvPr>
        </p:nvGraphicFramePr>
        <p:xfrm>
          <a:off x="2560090" y="52357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8676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3</a:t>
            </a:fld>
            <a:endParaRPr lang="en-US"/>
          </a:p>
        </p:txBody>
      </p:sp>
      <p:graphicFrame>
        <p:nvGraphicFramePr>
          <p:cNvPr id="6" name="Diagramme 5">
            <a:extLst>
              <a:ext uri="{FF2B5EF4-FFF2-40B4-BE49-F238E27FC236}">
                <a16:creationId xmlns="" xmlns:a16="http://schemas.microsoft.com/office/drawing/2014/main" id="{D89C65D1-4218-584A-A68F-DD3067D00BCE}"/>
              </a:ext>
            </a:extLst>
          </p:cNvPr>
          <p:cNvGraphicFramePr/>
          <p:nvPr>
            <p:extLst>
              <p:ext uri="{D42A27DB-BD31-4B8C-83A1-F6EECF244321}">
                <p14:modId xmlns:p14="http://schemas.microsoft.com/office/powerpoint/2010/main" val="1856866329"/>
              </p:ext>
            </p:extLst>
          </p:nvPr>
        </p:nvGraphicFramePr>
        <p:xfrm>
          <a:off x="274092" y="1300329"/>
          <a:ext cx="6840000" cy="43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Parchemin vertical 7">
            <a:extLst>
              <a:ext uri="{FF2B5EF4-FFF2-40B4-BE49-F238E27FC236}">
                <a16:creationId xmlns="" xmlns:a16="http://schemas.microsoft.com/office/drawing/2014/main" id="{6FF6C100-8833-6542-9064-A5598C214F59}"/>
              </a:ext>
            </a:extLst>
          </p:cNvPr>
          <p:cNvSpPr/>
          <p:nvPr/>
        </p:nvSpPr>
        <p:spPr>
          <a:xfrm>
            <a:off x="7228441" y="2797591"/>
            <a:ext cx="3614493" cy="1440000"/>
          </a:xfrm>
          <a:prstGeom prst="verticalScroll">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a:solidFill>
                  <a:schemeClr val="tx1"/>
                </a:solidFill>
              </a:rPr>
              <a:t>Able to understand, assess and apply data science techniques</a:t>
            </a:r>
            <a:endParaRPr lang="fr-FR" dirty="0">
              <a:solidFill>
                <a:schemeClr val="tx1"/>
              </a:solidFill>
            </a:endParaRPr>
          </a:p>
        </p:txBody>
      </p:sp>
      <p:sp>
        <p:nvSpPr>
          <p:cNvPr id="9" name="Parchemin vertical 8">
            <a:extLst>
              <a:ext uri="{FF2B5EF4-FFF2-40B4-BE49-F238E27FC236}">
                <a16:creationId xmlns="" xmlns:a16="http://schemas.microsoft.com/office/drawing/2014/main" id="{1CC9A9D6-73DF-B844-A781-4764CE89FA60}"/>
              </a:ext>
            </a:extLst>
          </p:cNvPr>
          <p:cNvSpPr/>
          <p:nvPr/>
        </p:nvSpPr>
        <p:spPr>
          <a:xfrm>
            <a:off x="7775687" y="1328911"/>
            <a:ext cx="2520000" cy="1260000"/>
          </a:xfrm>
          <a:prstGeom prst="verticalScrol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a:solidFill>
                  <a:schemeClr val="tx1"/>
                </a:solidFill>
              </a:rPr>
              <a:t>Knowledge of </a:t>
            </a:r>
            <a:r>
              <a:rPr lang="en-CA" dirty="0" smtClean="0">
                <a:solidFill>
                  <a:schemeClr val="tx1"/>
                </a:solidFill>
              </a:rPr>
              <a:t>open-source tools</a:t>
            </a:r>
            <a:endParaRPr lang="en-CA" dirty="0">
              <a:solidFill>
                <a:schemeClr val="tx1"/>
              </a:solidFill>
            </a:endParaRPr>
          </a:p>
          <a:p>
            <a:pPr algn="ctr"/>
            <a:r>
              <a:rPr lang="en-CA" dirty="0">
                <a:solidFill>
                  <a:schemeClr val="tx1"/>
                </a:solidFill>
              </a:rPr>
              <a:t>(R, python, …)</a:t>
            </a:r>
            <a:endParaRPr lang="fr-FR" dirty="0">
              <a:solidFill>
                <a:schemeClr val="tx1"/>
              </a:solidFill>
            </a:endParaRPr>
          </a:p>
        </p:txBody>
      </p:sp>
      <p:sp>
        <p:nvSpPr>
          <p:cNvPr id="10" name="Parchemin vertical 9">
            <a:extLst>
              <a:ext uri="{FF2B5EF4-FFF2-40B4-BE49-F238E27FC236}">
                <a16:creationId xmlns="" xmlns:a16="http://schemas.microsoft.com/office/drawing/2014/main" id="{951F9473-0D20-8A47-9B9A-35F0A201F76E}"/>
              </a:ext>
            </a:extLst>
          </p:cNvPr>
          <p:cNvSpPr/>
          <p:nvPr/>
        </p:nvSpPr>
        <p:spPr>
          <a:xfrm>
            <a:off x="6515689" y="4446271"/>
            <a:ext cx="5040000" cy="1565647"/>
          </a:xfrm>
          <a:prstGeom prst="verticalScroll">
            <a:avLst/>
          </a:prstGeom>
        </p:spPr>
        <p:style>
          <a:lnRef idx="2">
            <a:schemeClr val="accent3">
              <a:shade val="50000"/>
            </a:schemeClr>
          </a:lnRef>
          <a:fillRef idx="1">
            <a:schemeClr val="accent3"/>
          </a:fillRef>
          <a:effectRef idx="0">
            <a:schemeClr val="accent3"/>
          </a:effectRef>
          <a:fontRef idx="minor">
            <a:schemeClr val="lt1"/>
          </a:fontRef>
        </p:style>
        <p:txBody>
          <a:bodyPr wrap="square" lIns="0" rtlCol="0" anchor="ctr"/>
          <a:lstStyle/>
          <a:p>
            <a:pPr lvl="1" algn="ctr"/>
            <a:r>
              <a:rPr lang="en-CA" dirty="0">
                <a:solidFill>
                  <a:schemeClr val="tx1"/>
                </a:solidFill>
              </a:rPr>
              <a:t>Able to draw from the similarities between the methods used in </a:t>
            </a:r>
            <a:r>
              <a:rPr lang="en-CA" dirty="0" smtClean="0">
                <a:solidFill>
                  <a:schemeClr val="tx1"/>
                </a:solidFill>
              </a:rPr>
              <a:t>the so-called </a:t>
            </a:r>
            <a:r>
              <a:rPr lang="en-CA" dirty="0">
                <a:solidFill>
                  <a:schemeClr val="tx1"/>
                </a:solidFill>
              </a:rPr>
              <a:t>classic methodological approaches and those used in </a:t>
            </a:r>
            <a:r>
              <a:rPr lang="en-CA" dirty="0" smtClean="0">
                <a:solidFill>
                  <a:schemeClr val="tx1"/>
                </a:solidFill>
              </a:rPr>
              <a:t>data </a:t>
            </a:r>
            <a:r>
              <a:rPr lang="en-CA" dirty="0">
                <a:solidFill>
                  <a:schemeClr val="tx1"/>
                </a:solidFill>
              </a:rPr>
              <a:t>science</a:t>
            </a:r>
          </a:p>
        </p:txBody>
      </p:sp>
    </p:spTree>
    <p:extLst>
      <p:ext uri="{BB962C8B-B14F-4D97-AF65-F5344CB8AC3E}">
        <p14:creationId xmlns:p14="http://schemas.microsoft.com/office/powerpoint/2010/main" val="107357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4</a:t>
            </a:fld>
            <a:endParaRPr lang="en-US"/>
          </a:p>
        </p:txBody>
      </p:sp>
      <p:graphicFrame>
        <p:nvGraphicFramePr>
          <p:cNvPr id="6" name="Diagramme 5">
            <a:extLst>
              <a:ext uri="{FF2B5EF4-FFF2-40B4-BE49-F238E27FC236}">
                <a16:creationId xmlns="" xmlns:a16="http://schemas.microsoft.com/office/drawing/2014/main" id="{D89C65D1-4218-584A-A68F-DD3067D00BCE}"/>
              </a:ext>
            </a:extLst>
          </p:cNvPr>
          <p:cNvGraphicFramePr/>
          <p:nvPr>
            <p:extLst>
              <p:ext uri="{D42A27DB-BD31-4B8C-83A1-F6EECF244321}">
                <p14:modId xmlns:p14="http://schemas.microsoft.com/office/powerpoint/2010/main" val="2931449723"/>
              </p:ext>
            </p:extLst>
          </p:nvPr>
        </p:nvGraphicFramePr>
        <p:xfrm>
          <a:off x="274092" y="1221671"/>
          <a:ext cx="6840000" cy="43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e 20">
            <a:extLst>
              <a:ext uri="{FF2B5EF4-FFF2-40B4-BE49-F238E27FC236}">
                <a16:creationId xmlns="" xmlns:a16="http://schemas.microsoft.com/office/drawing/2014/main" id="{6EA13556-9F74-6D44-9D85-6DCA7991927C}"/>
              </a:ext>
            </a:extLst>
          </p:cNvPr>
          <p:cNvGrpSpPr/>
          <p:nvPr/>
        </p:nvGrpSpPr>
        <p:grpSpPr>
          <a:xfrm>
            <a:off x="6954545" y="2305913"/>
            <a:ext cx="4985982" cy="2698708"/>
            <a:chOff x="5496665" y="1221619"/>
            <a:chExt cx="3769028" cy="2040021"/>
          </a:xfrm>
        </p:grpSpPr>
        <p:sp>
          <p:nvSpPr>
            <p:cNvPr id="12" name="Forme en L 11">
              <a:extLst>
                <a:ext uri="{FF2B5EF4-FFF2-40B4-BE49-F238E27FC236}">
                  <a16:creationId xmlns="" xmlns:a16="http://schemas.microsoft.com/office/drawing/2014/main" id="{10E1CB21-23F7-F342-B50E-2A651B2FD2A5}"/>
                </a:ext>
              </a:extLst>
            </p:cNvPr>
            <p:cNvSpPr/>
            <p:nvPr/>
          </p:nvSpPr>
          <p:spPr>
            <a:xfrm>
              <a:off x="5496665" y="1570603"/>
              <a:ext cx="3769028" cy="1691037"/>
            </a:xfrm>
            <a:prstGeom prst="corner">
              <a:avLst>
                <a:gd name="adj1" fmla="val 5063"/>
                <a:gd name="adj2" fmla="val 5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 xmlns:a16="http://schemas.microsoft.com/office/drawing/2014/main" id="{23FC4766-F910-0E4C-8B1F-99B8917378C8}"/>
                </a:ext>
              </a:extLst>
            </p:cNvPr>
            <p:cNvSpPr txBox="1"/>
            <p:nvPr/>
          </p:nvSpPr>
          <p:spPr>
            <a:xfrm>
              <a:off x="6367321" y="1221619"/>
              <a:ext cx="2018354" cy="348984"/>
            </a:xfrm>
            <a:prstGeom prst="rect">
              <a:avLst/>
            </a:prstGeom>
            <a:noFill/>
          </p:spPr>
          <p:txBody>
            <a:bodyPr wrap="square" rtlCol="0">
              <a:spAutoFit/>
            </a:bodyPr>
            <a:lstStyle/>
            <a:p>
              <a:r>
                <a:rPr lang="en-CA" sz="2400" dirty="0"/>
                <a:t>Our core values are</a:t>
              </a:r>
              <a:endParaRPr lang="fr-FR" sz="2400" dirty="0"/>
            </a:p>
          </p:txBody>
        </p:sp>
        <p:sp>
          <p:nvSpPr>
            <p:cNvPr id="14" name="Rectangle 13">
              <a:extLst>
                <a:ext uri="{FF2B5EF4-FFF2-40B4-BE49-F238E27FC236}">
                  <a16:creationId xmlns="" xmlns:a16="http://schemas.microsoft.com/office/drawing/2014/main" id="{00AE959B-CC78-9148-BB3F-47CB55F9EF7D}"/>
                </a:ext>
              </a:extLst>
            </p:cNvPr>
            <p:cNvSpPr/>
            <p:nvPr/>
          </p:nvSpPr>
          <p:spPr>
            <a:xfrm>
              <a:off x="6468403" y="1721224"/>
              <a:ext cx="1800000" cy="432000"/>
            </a:xfrm>
            <a:prstGeom prst="rect">
              <a:avLst/>
            </a:prstGeom>
            <a:gradFill flip="none" rotWithShape="1">
              <a:gsLst>
                <a:gs pos="0">
                  <a:schemeClr val="accent6">
                    <a:lumMod val="40000"/>
                    <a:lumOff val="60000"/>
                  </a:schemeClr>
                </a:gs>
                <a:gs pos="74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2">
                      <a:lumMod val="25000"/>
                    </a:schemeClr>
                  </a:solidFill>
                </a:rPr>
                <a:t>Quality</a:t>
              </a:r>
              <a:endParaRPr lang="fr-FR">
                <a:solidFill>
                  <a:schemeClr val="bg2">
                    <a:lumMod val="25000"/>
                  </a:schemeClr>
                </a:solidFill>
              </a:endParaRPr>
            </a:p>
          </p:txBody>
        </p:sp>
        <p:sp>
          <p:nvSpPr>
            <p:cNvPr id="15" name="Rectangle 14">
              <a:extLst>
                <a:ext uri="{FF2B5EF4-FFF2-40B4-BE49-F238E27FC236}">
                  <a16:creationId xmlns="" xmlns:a16="http://schemas.microsoft.com/office/drawing/2014/main" id="{369EBDBA-63D5-EA4D-8D9E-F2EBC787E2BF}"/>
                </a:ext>
              </a:extLst>
            </p:cNvPr>
            <p:cNvSpPr/>
            <p:nvPr/>
          </p:nvSpPr>
          <p:spPr>
            <a:xfrm>
              <a:off x="6067055" y="2189451"/>
              <a:ext cx="2700000" cy="432000"/>
            </a:xfrm>
            <a:prstGeom prst="rect">
              <a:avLst/>
            </a:prstGeom>
            <a:gradFill>
              <a:gsLst>
                <a:gs pos="0">
                  <a:schemeClr val="accent6">
                    <a:lumMod val="60000"/>
                    <a:lumOff val="40000"/>
                  </a:schemeClr>
                </a:gs>
                <a:gs pos="71000">
                  <a:schemeClr val="accent1">
                    <a:tint val="44500"/>
                    <a:satMod val="160000"/>
                  </a:schemeClr>
                </a:gs>
                <a:gs pos="100000">
                  <a:schemeClr val="accent1">
                    <a:tint val="23500"/>
                    <a:satMod val="160000"/>
                  </a:scheme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2">
                      <a:lumMod val="25000"/>
                    </a:schemeClr>
                  </a:solidFill>
                </a:rPr>
                <a:t>Rigour</a:t>
              </a:r>
              <a:endParaRPr lang="fr-FR">
                <a:solidFill>
                  <a:schemeClr val="bg2">
                    <a:lumMod val="25000"/>
                  </a:schemeClr>
                </a:solidFill>
              </a:endParaRPr>
            </a:p>
          </p:txBody>
        </p:sp>
        <p:sp>
          <p:nvSpPr>
            <p:cNvPr id="16" name="Rectangle 15">
              <a:extLst>
                <a:ext uri="{FF2B5EF4-FFF2-40B4-BE49-F238E27FC236}">
                  <a16:creationId xmlns="" xmlns:a16="http://schemas.microsoft.com/office/drawing/2014/main" id="{D0502BED-AC94-6745-A073-8748811C5084}"/>
                </a:ext>
              </a:extLst>
            </p:cNvPr>
            <p:cNvSpPr/>
            <p:nvPr/>
          </p:nvSpPr>
          <p:spPr>
            <a:xfrm>
              <a:off x="5665693" y="2662520"/>
              <a:ext cx="3600000" cy="432000"/>
            </a:xfrm>
            <a:prstGeom prst="rect">
              <a:avLst/>
            </a:prstGeom>
            <a:gradFill>
              <a:gsLst>
                <a:gs pos="0">
                  <a:schemeClr val="accent6">
                    <a:lumMod val="75000"/>
                  </a:schemeClr>
                </a:gs>
                <a:gs pos="76000">
                  <a:schemeClr val="accent1">
                    <a:tint val="44500"/>
                    <a:satMod val="160000"/>
                  </a:schemeClr>
                </a:gs>
                <a:gs pos="100000">
                  <a:schemeClr val="accent1">
                    <a:tint val="23500"/>
                    <a:satMod val="160000"/>
                  </a:scheme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2">
                      <a:lumMod val="25000"/>
                    </a:schemeClr>
                  </a:solidFill>
                </a:rPr>
                <a:t>Providing valid statistical inference</a:t>
              </a:r>
              <a:endParaRPr lang="fr-FR">
                <a:solidFill>
                  <a:schemeClr val="bg2">
                    <a:lumMod val="25000"/>
                  </a:schemeClr>
                </a:solidFill>
              </a:endParaRPr>
            </a:p>
          </p:txBody>
        </p:sp>
      </p:grpSp>
    </p:spTree>
    <p:extLst>
      <p:ext uri="{BB962C8B-B14F-4D97-AF65-F5344CB8AC3E}">
        <p14:creationId xmlns:p14="http://schemas.microsoft.com/office/powerpoint/2010/main" val="555173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5</a:t>
            </a:fld>
            <a:endParaRPr lang="en-US"/>
          </a:p>
        </p:txBody>
      </p:sp>
      <p:sp>
        <p:nvSpPr>
          <p:cNvPr id="5" name="TextBox 1"/>
          <p:cNvSpPr txBox="1"/>
          <p:nvPr/>
        </p:nvSpPr>
        <p:spPr>
          <a:xfrm>
            <a:off x="1932600" y="3616574"/>
            <a:ext cx="8208912" cy="954107"/>
          </a:xfrm>
          <a:prstGeom prst="rect">
            <a:avLst/>
          </a:prstGeom>
          <a:noFill/>
          <a:ln w="57150">
            <a:gradFill flip="none" rotWithShape="1">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3200">
                <a:solidFill>
                  <a:prstClr val="black"/>
                </a:solidFill>
                <a:latin typeface="Calibri Light" panose="020F0302020204030204" pitchFamily="34" charset="0"/>
                <a:cs typeface="Calibri Light" panose="020F0302020204030204" pitchFamily="34" charset="0"/>
              </a:rPr>
              <a:t>Mission statement:</a:t>
            </a:r>
            <a:r>
              <a:rPr lang="en-CA" sz="3200" b="1">
                <a:solidFill>
                  <a:prstClr val="black"/>
                </a:solidFill>
                <a:latin typeface="Calibri Light" panose="020F0302020204030204" pitchFamily="34" charset="0"/>
                <a:cs typeface="Calibri Light" panose="020F0302020204030204" pitchFamily="34" charset="0"/>
              </a:rPr>
              <a:t> </a:t>
            </a:r>
          </a:p>
          <a:p>
            <a:pPr algn="ctr"/>
            <a:r>
              <a:rPr lang="en-CA" sz="2400" b="1">
                <a:solidFill>
                  <a:prstClr val="black"/>
                </a:solidFill>
                <a:latin typeface="Arial Black" panose="020B0A04020102020204" pitchFamily="34" charset="0"/>
                <a:cs typeface="Calibri Light" panose="020F0302020204030204" pitchFamily="34" charset="0"/>
              </a:rPr>
              <a:t>Provide </a:t>
            </a:r>
            <a:r>
              <a:rPr lang="en-CA" sz="2400" b="1">
                <a:solidFill>
                  <a:prstClr val="black"/>
                </a:solidFill>
                <a:latin typeface="Arial" panose="020B0604020202020204" pitchFamily="34" charset="0"/>
                <a:cs typeface="Arial" panose="020B0604020202020204" pitchFamily="34" charset="0"/>
              </a:rPr>
              <a:t>scientific backbone for data science activities</a:t>
            </a:r>
            <a:endParaRPr lang="en-CA" sz="2400" b="1">
              <a:solidFill>
                <a:prstClr val="black"/>
              </a:solidFill>
              <a:latin typeface="Arial Black" panose="020B0A04020102020204" pitchFamily="34" charset="0"/>
              <a:cs typeface="Calibri Light" panose="020F0302020204030204" pitchFamily="34" charset="0"/>
            </a:endParaRPr>
          </a:p>
        </p:txBody>
      </p:sp>
      <p:graphicFrame>
        <p:nvGraphicFramePr>
          <p:cNvPr id="8" name="Diagramme 7">
            <a:extLst>
              <a:ext uri="{FF2B5EF4-FFF2-40B4-BE49-F238E27FC236}">
                <a16:creationId xmlns="" xmlns:a16="http://schemas.microsoft.com/office/drawing/2014/main" id="{B141B103-000A-AE47-B895-ED0E1B9203AB}"/>
              </a:ext>
            </a:extLst>
          </p:cNvPr>
          <p:cNvGraphicFramePr/>
          <p:nvPr>
            <p:extLst>
              <p:ext uri="{D42A27DB-BD31-4B8C-83A1-F6EECF244321}">
                <p14:modId xmlns:p14="http://schemas.microsoft.com/office/powerpoint/2010/main" val="21258774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397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5A3051E7-A2DF-F44C-9E22-B3447C45A6FB}"/>
              </a:ext>
            </a:extLst>
          </p:cNvPr>
          <p:cNvSpPr>
            <a:spLocks noGrp="1"/>
          </p:cNvSpPr>
          <p:nvPr>
            <p:ph type="sldNum" sz="quarter" idx="12"/>
          </p:nvPr>
        </p:nvSpPr>
        <p:spPr/>
        <p:txBody>
          <a:bodyPr/>
          <a:lstStyle/>
          <a:p>
            <a:fld id="{EDB761FF-D525-D64B-8909-8CF25B3FD480}" type="slidenum">
              <a:rPr lang="en-US" smtClean="0"/>
              <a:pPr/>
              <a:t>6</a:t>
            </a:fld>
            <a:endParaRPr lang="en-US"/>
          </a:p>
        </p:txBody>
      </p:sp>
      <p:sp>
        <p:nvSpPr>
          <p:cNvPr id="3" name="ZoneTexte 2">
            <a:extLst>
              <a:ext uri="{FF2B5EF4-FFF2-40B4-BE49-F238E27FC236}">
                <a16:creationId xmlns="" xmlns:a16="http://schemas.microsoft.com/office/drawing/2014/main" id="{AC5EB0D5-8908-2341-B8B9-469BA42A32D5}"/>
              </a:ext>
            </a:extLst>
          </p:cNvPr>
          <p:cNvSpPr txBox="1"/>
          <p:nvPr/>
        </p:nvSpPr>
        <p:spPr>
          <a:xfrm>
            <a:off x="1198606" y="1052782"/>
            <a:ext cx="9823621" cy="501675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scene3d>
            <a:camera prst="orthographicFront"/>
            <a:lightRig rig="threePt" dir="t"/>
          </a:scene3d>
          <a:sp3d extrusionH="139700">
            <a:bevelB w="177800" h="177800" prst="angle"/>
            <a:extrusionClr>
              <a:srgbClr val="002060"/>
            </a:extrusionClr>
          </a:sp3d>
        </p:spPr>
        <p:txBody>
          <a:bodyPr wrap="square" rtlCol="0">
            <a:spAutoFit/>
          </a:bodyPr>
          <a:lstStyle/>
          <a:p>
            <a:endParaRPr lang="fr-FR"/>
          </a:p>
          <a:p>
            <a:pPr algn="ctr"/>
            <a:endParaRPr lang="fr-FR" sz="3200"/>
          </a:p>
          <a:p>
            <a:pPr algn="ctr"/>
            <a:endParaRPr lang="fr-FR" sz="3200"/>
          </a:p>
          <a:p>
            <a:pPr algn="ctr"/>
            <a:endParaRPr lang="fr-FR" sz="3200"/>
          </a:p>
          <a:p>
            <a:pPr algn="ctr"/>
            <a:endParaRPr lang="fr-FR" sz="3200"/>
          </a:p>
          <a:p>
            <a:pPr algn="ctr"/>
            <a:r>
              <a:rPr lang="fr-FR" sz="6000" err="1">
                <a:solidFill>
                  <a:schemeClr val="bg1">
                    <a:lumMod val="95000"/>
                  </a:schemeClr>
                </a:solidFill>
              </a:rPr>
              <a:t>Projects</a:t>
            </a:r>
            <a:endParaRPr lang="fr-FR" sz="3200">
              <a:solidFill>
                <a:schemeClr val="bg1">
                  <a:lumMod val="95000"/>
                </a:schemeClr>
              </a:solidFill>
            </a:endParaRPr>
          </a:p>
          <a:p>
            <a:pPr algn="ctr"/>
            <a:endParaRPr lang="fr-FR" sz="3200"/>
          </a:p>
          <a:p>
            <a:pPr algn="ctr"/>
            <a:endParaRPr lang="fr-FR" sz="3200"/>
          </a:p>
          <a:p>
            <a:pPr algn="ctr"/>
            <a:endParaRPr lang="fr-FR" sz="3200"/>
          </a:p>
          <a:p>
            <a:endParaRPr lang="fr-FR"/>
          </a:p>
        </p:txBody>
      </p:sp>
    </p:spTree>
    <p:extLst>
      <p:ext uri="{BB962C8B-B14F-4D97-AF65-F5344CB8AC3E}">
        <p14:creationId xmlns:p14="http://schemas.microsoft.com/office/powerpoint/2010/main" val="70028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uage 8">
            <a:extLst>
              <a:ext uri="{FF2B5EF4-FFF2-40B4-BE49-F238E27FC236}">
                <a16:creationId xmlns="" xmlns:a16="http://schemas.microsoft.com/office/drawing/2014/main" id="{5B764EF9-E452-2C4B-BE4A-5533D3ACC1AE}"/>
              </a:ext>
            </a:extLst>
          </p:cNvPr>
          <p:cNvSpPr/>
          <p:nvPr/>
        </p:nvSpPr>
        <p:spPr>
          <a:xfrm>
            <a:off x="2817341" y="740720"/>
            <a:ext cx="6240161" cy="1619421"/>
          </a:xfrm>
          <a:prstGeom prst="cloud">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 name="Espace réservé du contenu 9">
            <a:extLst>
              <a:ext uri="{FF2B5EF4-FFF2-40B4-BE49-F238E27FC236}">
                <a16:creationId xmlns="" xmlns:a16="http://schemas.microsoft.com/office/drawing/2014/main" id="{236F08EB-3810-6B49-8413-E9FC327FF45B}"/>
              </a:ext>
            </a:extLst>
          </p:cNvPr>
          <p:cNvGraphicFramePr>
            <a:graphicFrameLocks noGrp="1"/>
          </p:cNvGraphicFramePr>
          <p:nvPr>
            <p:ph idx="1"/>
            <p:extLst>
              <p:ext uri="{D42A27DB-BD31-4B8C-83A1-F6EECF244321}">
                <p14:modId xmlns:p14="http://schemas.microsoft.com/office/powerpoint/2010/main" val="3640481343"/>
              </p:ext>
            </p:extLst>
          </p:nvPr>
        </p:nvGraphicFramePr>
        <p:xfrm>
          <a:off x="220362" y="1896040"/>
          <a:ext cx="3202459" cy="365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7</a:t>
            </a:fld>
            <a:endParaRPr lang="en-US"/>
          </a:p>
        </p:txBody>
      </p:sp>
      <p:sp>
        <p:nvSpPr>
          <p:cNvPr id="7" name="ZoneTexte 6">
            <a:extLst>
              <a:ext uri="{FF2B5EF4-FFF2-40B4-BE49-F238E27FC236}">
                <a16:creationId xmlns="" xmlns:a16="http://schemas.microsoft.com/office/drawing/2014/main" id="{8709AE1F-8558-8B46-897E-41C543317FEC}"/>
              </a:ext>
            </a:extLst>
          </p:cNvPr>
          <p:cNvSpPr txBox="1"/>
          <p:nvPr/>
        </p:nvSpPr>
        <p:spPr>
          <a:xfrm>
            <a:off x="3353529" y="887111"/>
            <a:ext cx="5288692" cy="1200329"/>
          </a:xfrm>
          <a:prstGeom prst="rect">
            <a:avLst/>
          </a:prstGeom>
          <a:noFill/>
        </p:spPr>
        <p:txBody>
          <a:bodyPr wrap="square" rtlCol="0">
            <a:spAutoFit/>
          </a:bodyPr>
          <a:lstStyle/>
          <a:p>
            <a:pPr algn="ctr"/>
            <a:r>
              <a:rPr lang="en-CA" sz="3600">
                <a:solidFill>
                  <a:schemeClr val="bg1">
                    <a:lumMod val="95000"/>
                  </a:schemeClr>
                </a:solidFill>
              </a:rPr>
              <a:t>Develop predictive analysis for the crop yield survey</a:t>
            </a:r>
          </a:p>
        </p:txBody>
      </p:sp>
      <p:pic>
        <p:nvPicPr>
          <p:cNvPr id="2" name="Image 1"/>
          <p:cNvPicPr>
            <a:picLocks noChangeAspect="1"/>
          </p:cNvPicPr>
          <p:nvPr/>
        </p:nvPicPr>
        <p:blipFill rotWithShape="1">
          <a:blip r:embed="rId8">
            <a:extLst>
              <a:ext uri="{28A0092B-C50C-407E-A947-70E740481C1C}">
                <a14:useLocalDpi xmlns:a14="http://schemas.microsoft.com/office/drawing/2010/main" val="0"/>
              </a:ext>
            </a:extLst>
          </a:blip>
          <a:srcRect l="24516" t="3428" r="24516" b="1089"/>
          <a:stretch/>
        </p:blipFill>
        <p:spPr>
          <a:xfrm>
            <a:off x="8150809" y="1989152"/>
            <a:ext cx="4041191" cy="3785420"/>
          </a:xfrm>
          <a:prstGeom prst="rect">
            <a:avLst/>
          </a:prstGeom>
        </p:spPr>
      </p:pic>
      <p:pic>
        <p:nvPicPr>
          <p:cNvPr id="3" name="Image 2"/>
          <p:cNvPicPr>
            <a:picLocks noChangeAspect="1"/>
          </p:cNvPicPr>
          <p:nvPr/>
        </p:nvPicPr>
        <p:blipFill rotWithShape="1">
          <a:blip r:embed="rId9">
            <a:extLst>
              <a:ext uri="{28A0092B-C50C-407E-A947-70E740481C1C}">
                <a14:useLocalDpi xmlns:a14="http://schemas.microsoft.com/office/drawing/2010/main" val="0"/>
              </a:ext>
            </a:extLst>
          </a:blip>
          <a:srcRect l="-162" t="6330" r="3548" b="7057"/>
          <a:stretch/>
        </p:blipFill>
        <p:spPr>
          <a:xfrm>
            <a:off x="3353529" y="2890684"/>
            <a:ext cx="4885606" cy="2189958"/>
          </a:xfrm>
          <a:prstGeom prst="rect">
            <a:avLst/>
          </a:prstGeom>
        </p:spPr>
      </p:pic>
    </p:spTree>
    <p:extLst>
      <p:ext uri="{BB962C8B-B14F-4D97-AF65-F5344CB8AC3E}">
        <p14:creationId xmlns:p14="http://schemas.microsoft.com/office/powerpoint/2010/main" val="396895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uage 8">
            <a:extLst>
              <a:ext uri="{FF2B5EF4-FFF2-40B4-BE49-F238E27FC236}">
                <a16:creationId xmlns="" xmlns:a16="http://schemas.microsoft.com/office/drawing/2014/main" id="{5B764EF9-E452-2C4B-BE4A-5533D3ACC1AE}"/>
              </a:ext>
            </a:extLst>
          </p:cNvPr>
          <p:cNvSpPr/>
          <p:nvPr/>
        </p:nvSpPr>
        <p:spPr>
          <a:xfrm>
            <a:off x="2817341" y="740720"/>
            <a:ext cx="6240161" cy="1619421"/>
          </a:xfrm>
          <a:prstGeom prst="cloud">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 name="Espace réservé du contenu 9">
            <a:extLst>
              <a:ext uri="{FF2B5EF4-FFF2-40B4-BE49-F238E27FC236}">
                <a16:creationId xmlns="" xmlns:a16="http://schemas.microsoft.com/office/drawing/2014/main" id="{236F08EB-3810-6B49-8413-E9FC327FF45B}"/>
              </a:ext>
            </a:extLst>
          </p:cNvPr>
          <p:cNvGraphicFramePr>
            <a:graphicFrameLocks noGrp="1"/>
          </p:cNvGraphicFramePr>
          <p:nvPr>
            <p:ph idx="1"/>
            <p:extLst>
              <p:ext uri="{D42A27DB-BD31-4B8C-83A1-F6EECF244321}">
                <p14:modId xmlns:p14="http://schemas.microsoft.com/office/powerpoint/2010/main" val="2450078877"/>
              </p:ext>
            </p:extLst>
          </p:nvPr>
        </p:nvGraphicFramePr>
        <p:xfrm>
          <a:off x="220362" y="1896040"/>
          <a:ext cx="3202459" cy="365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 xmlns:a16="http://schemas.microsoft.com/office/drawing/2014/main" id="{D3DE9B18-EE6D-FD4A-BBF5-D72A146EE152}"/>
              </a:ext>
            </a:extLst>
          </p:cNvPr>
          <p:cNvSpPr>
            <a:spLocks noGrp="1"/>
          </p:cNvSpPr>
          <p:nvPr>
            <p:ph type="sldNum" sz="quarter" idx="12"/>
          </p:nvPr>
        </p:nvSpPr>
        <p:spPr/>
        <p:txBody>
          <a:bodyPr/>
          <a:lstStyle/>
          <a:p>
            <a:fld id="{EDB761FF-D525-D64B-8909-8CF25B3FD480}" type="slidenum">
              <a:rPr lang="en-US" smtClean="0"/>
              <a:pPr/>
              <a:t>8</a:t>
            </a:fld>
            <a:endParaRPr lang="en-US"/>
          </a:p>
        </p:txBody>
      </p:sp>
      <p:sp>
        <p:nvSpPr>
          <p:cNvPr id="7" name="ZoneTexte 6">
            <a:extLst>
              <a:ext uri="{FF2B5EF4-FFF2-40B4-BE49-F238E27FC236}">
                <a16:creationId xmlns="" xmlns:a16="http://schemas.microsoft.com/office/drawing/2014/main" id="{8709AE1F-8558-8B46-897E-41C543317FEC}"/>
              </a:ext>
            </a:extLst>
          </p:cNvPr>
          <p:cNvSpPr txBox="1"/>
          <p:nvPr/>
        </p:nvSpPr>
        <p:spPr>
          <a:xfrm>
            <a:off x="3328815" y="837683"/>
            <a:ext cx="5288692" cy="1200329"/>
          </a:xfrm>
          <a:prstGeom prst="rect">
            <a:avLst/>
          </a:prstGeom>
          <a:noFill/>
        </p:spPr>
        <p:txBody>
          <a:bodyPr wrap="square" rtlCol="0">
            <a:spAutoFit/>
          </a:bodyPr>
          <a:lstStyle/>
          <a:p>
            <a:pPr algn="ctr"/>
            <a:r>
              <a:rPr lang="en-CA" sz="3600">
                <a:solidFill>
                  <a:schemeClr val="bg1">
                    <a:lumMod val="95000"/>
                  </a:schemeClr>
                </a:solidFill>
              </a:rPr>
              <a:t>Develop a life trajectory model for the opioid crisis</a:t>
            </a:r>
          </a:p>
        </p:txBody>
      </p:sp>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9381" y="4238281"/>
            <a:ext cx="6629765" cy="1988930"/>
          </a:xfrm>
          <a:prstGeom prst="rect">
            <a:avLst/>
          </a:prstGeom>
        </p:spPr>
      </p:pic>
      <p:pic>
        <p:nvPicPr>
          <p:cNvPr id="5" name="Image 4"/>
          <p:cNvPicPr>
            <a:picLocks noChangeAspect="1"/>
          </p:cNvPicPr>
          <p:nvPr/>
        </p:nvPicPr>
        <p:blipFill>
          <a:blip r:embed="rId9"/>
          <a:stretch>
            <a:fillRect/>
          </a:stretch>
        </p:blipFill>
        <p:spPr>
          <a:xfrm>
            <a:off x="4139381" y="2145981"/>
            <a:ext cx="6303553" cy="2092300"/>
          </a:xfrm>
          <a:prstGeom prst="rect">
            <a:avLst/>
          </a:prstGeom>
        </p:spPr>
      </p:pic>
    </p:spTree>
    <p:extLst>
      <p:ext uri="{BB962C8B-B14F-4D97-AF65-F5344CB8AC3E}">
        <p14:creationId xmlns:p14="http://schemas.microsoft.com/office/powerpoint/2010/main" val="2438208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1C1F988E-B7D3-1644-B14D-606F88701A93}" vid="{EFB2AEF8-07E5-114A-8856-4F1E985E8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6722</TotalTime>
  <Words>1817</Words>
  <Application>Microsoft Office PowerPoint</Application>
  <PresentationFormat>Widescreen</PresentationFormat>
  <Paragraphs>138</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Arial MT Std</vt:lpstr>
      <vt:lpstr>Calibri</vt:lpstr>
      <vt:lpstr>Calibri Light</vt:lpstr>
      <vt:lpstr>Verdana</vt:lpstr>
      <vt:lpstr>Wingdings</vt:lpstr>
      <vt:lpstr>Office Theme</vt:lpstr>
      <vt:lpstr>Data Science Centre of Excellence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 MERCI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Bertrand</dc:creator>
  <cp:lastModifiedBy>Claudia Sanmartin</cp:lastModifiedBy>
  <cp:revision>88</cp:revision>
  <cp:lastPrinted>2019-04-29T19:30:55Z</cp:lastPrinted>
  <dcterms:created xsi:type="dcterms:W3CDTF">2019-02-21T18:25:37Z</dcterms:created>
  <dcterms:modified xsi:type="dcterms:W3CDTF">2019-05-01T15:55:42Z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-425167674</vt:i4>
  </property>
  <property fmtid="{D5CDD505-2E9C-101B-9397-08002B2CF9AE}" pid="3" name="_NewReviewCycle">
    <vt:lpwstr/>
  </property>
  <property fmtid="{D5CDD505-2E9C-101B-9397-08002B2CF9AE}" pid="4" name="_EmailSubject">
    <vt:lpwstr>For discussion: StatsCan overview for Data and AI stream?</vt:lpwstr>
  </property>
  <property fmtid="{D5CDD505-2E9C-101B-9397-08002B2CF9AE}" pid="5" name="_AuthorEmail">
    <vt:lpwstr>claudia.sanmartin@canada.ca</vt:lpwstr>
  </property>
  <property fmtid="{D5CDD505-2E9C-101B-9397-08002B2CF9AE}" pid="6" name="_AuthorEmailDisplayName">
    <vt:lpwstr>Sanmartin, Claudia (STATCAN)</vt:lpwstr>
  </property>
  <property fmtid="{D5CDD505-2E9C-101B-9397-08002B2CF9AE}" pid="7" name="_PreviousAdHocReviewCycleID">
    <vt:i4>-141636701</vt:i4>
  </property>
</Properties>
</file>